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25" r:id="rId1"/>
  </p:sldMasterIdLst>
  <p:sldIdLst>
    <p:sldId id="256" r:id="rId2"/>
    <p:sldId id="296" r:id="rId3"/>
    <p:sldId id="258" r:id="rId4"/>
    <p:sldId id="293" r:id="rId5"/>
    <p:sldId id="260" r:id="rId6"/>
    <p:sldId id="305" r:id="rId7"/>
    <p:sldId id="306" r:id="rId8"/>
    <p:sldId id="295" r:id="rId9"/>
    <p:sldId id="307" r:id="rId10"/>
    <p:sldId id="308" r:id="rId11"/>
    <p:sldId id="309" r:id="rId12"/>
    <p:sldId id="310" r:id="rId13"/>
    <p:sldId id="311" r:id="rId14"/>
    <p:sldId id="312" r:id="rId15"/>
    <p:sldId id="313" r:id="rId16"/>
    <p:sldId id="31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6A5FA-3588-4EB9-B5A6-275A82D9D2B7}" v="32" dt="2021-11-16T13:03:09.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ea" userId="edb81cfab4aaf77f" providerId="LiveId" clId="{C636A5FA-3588-4EB9-B5A6-275A82D9D2B7}"/>
    <pc:docChg chg="custSel addSld delSld modSld">
      <pc:chgData name="charles lea" userId="edb81cfab4aaf77f" providerId="LiveId" clId="{C636A5FA-3588-4EB9-B5A6-275A82D9D2B7}" dt="2021-11-16T13:04:51.038" v="125" actId="47"/>
      <pc:docMkLst>
        <pc:docMk/>
      </pc:docMkLst>
      <pc:sldChg chg="del">
        <pc:chgData name="charles lea" userId="edb81cfab4aaf77f" providerId="LiveId" clId="{C636A5FA-3588-4EB9-B5A6-275A82D9D2B7}" dt="2021-11-16T13:04:51.038" v="125" actId="47"/>
        <pc:sldMkLst>
          <pc:docMk/>
          <pc:sldMk cId="1262211264" sldId="261"/>
        </pc:sldMkLst>
      </pc:sldChg>
      <pc:sldChg chg="modSp">
        <pc:chgData name="charles lea" userId="edb81cfab4aaf77f" providerId="LiveId" clId="{C636A5FA-3588-4EB9-B5A6-275A82D9D2B7}" dt="2021-11-16T13:03:09.588" v="124" actId="20577"/>
        <pc:sldMkLst>
          <pc:docMk/>
          <pc:sldMk cId="3052980505" sldId="296"/>
        </pc:sldMkLst>
        <pc:graphicFrameChg chg="mod">
          <ac:chgData name="charles lea" userId="edb81cfab4aaf77f" providerId="LiveId" clId="{C636A5FA-3588-4EB9-B5A6-275A82D9D2B7}" dt="2021-11-16T13:03:09.588" v="124" actId="20577"/>
          <ac:graphicFrameMkLst>
            <pc:docMk/>
            <pc:sldMk cId="3052980505" sldId="296"/>
            <ac:graphicFrameMk id="153" creationId="{A58DCCD3-7727-47E3-9F7B-CD6A87554673}"/>
          </ac:graphicFrameMkLst>
        </pc:graphicFrameChg>
      </pc:sldChg>
      <pc:sldChg chg="modSp">
        <pc:chgData name="charles lea" userId="edb81cfab4aaf77f" providerId="LiveId" clId="{C636A5FA-3588-4EB9-B5A6-275A82D9D2B7}" dt="2021-11-16T12:11:36.973" v="0" actId="20577"/>
        <pc:sldMkLst>
          <pc:docMk/>
          <pc:sldMk cId="3677579963" sldId="312"/>
        </pc:sldMkLst>
        <pc:graphicFrameChg chg="mod">
          <ac:chgData name="charles lea" userId="edb81cfab4aaf77f" providerId="LiveId" clId="{C636A5FA-3588-4EB9-B5A6-275A82D9D2B7}" dt="2021-11-16T12:11:36.973" v="0" actId="20577"/>
          <ac:graphicFrameMkLst>
            <pc:docMk/>
            <pc:sldMk cId="3677579963" sldId="312"/>
            <ac:graphicFrameMk id="5" creationId="{86B5D97B-C70F-4124-B208-47D3B0DC369C}"/>
          </ac:graphicFrameMkLst>
        </pc:graphicFrameChg>
      </pc:sldChg>
      <pc:sldChg chg="addSp delSp modSp new mod setBg">
        <pc:chgData name="charles lea" userId="edb81cfab4aaf77f" providerId="LiveId" clId="{C636A5FA-3588-4EB9-B5A6-275A82D9D2B7}" dt="2021-11-16T12:17:13.092" v="84" actId="26606"/>
        <pc:sldMkLst>
          <pc:docMk/>
          <pc:sldMk cId="3104220510" sldId="313"/>
        </pc:sldMkLst>
        <pc:spChg chg="mod">
          <ac:chgData name="charles lea" userId="edb81cfab4aaf77f" providerId="LiveId" clId="{C636A5FA-3588-4EB9-B5A6-275A82D9D2B7}" dt="2021-11-16T12:17:13.092" v="84" actId="26606"/>
          <ac:spMkLst>
            <pc:docMk/>
            <pc:sldMk cId="3104220510" sldId="313"/>
            <ac:spMk id="2" creationId="{E7B7DC10-4572-42CB-ABA5-15B69BC37763}"/>
          </ac:spMkLst>
        </pc:spChg>
        <pc:spChg chg="del mod">
          <ac:chgData name="charles lea" userId="edb81cfab4aaf77f" providerId="LiveId" clId="{C636A5FA-3588-4EB9-B5A6-275A82D9D2B7}" dt="2021-11-16T12:17:13.092" v="84" actId="26606"/>
          <ac:spMkLst>
            <pc:docMk/>
            <pc:sldMk cId="3104220510" sldId="313"/>
            <ac:spMk id="3" creationId="{E77C4F06-5A0C-4A8E-B33E-21BAE88804DE}"/>
          </ac:spMkLst>
        </pc:spChg>
        <pc:spChg chg="add">
          <ac:chgData name="charles lea" userId="edb81cfab4aaf77f" providerId="LiveId" clId="{C636A5FA-3588-4EB9-B5A6-275A82D9D2B7}" dt="2021-11-16T12:17:13.092" v="84" actId="26606"/>
          <ac:spMkLst>
            <pc:docMk/>
            <pc:sldMk cId="3104220510" sldId="313"/>
            <ac:spMk id="18" creationId="{CC28BCC9-4093-4FD5-83EB-7EC297F51396}"/>
          </ac:spMkLst>
        </pc:spChg>
        <pc:grpChg chg="add">
          <ac:chgData name="charles lea" userId="edb81cfab4aaf77f" providerId="LiveId" clId="{C636A5FA-3588-4EB9-B5A6-275A82D9D2B7}" dt="2021-11-16T12:17:13.092" v="84" actId="26606"/>
          <ac:grpSpMkLst>
            <pc:docMk/>
            <pc:sldMk cId="3104220510" sldId="313"/>
            <ac:grpSpMk id="9" creationId="{08BCF048-8940-4354-B9EC-5AD74E283CE3}"/>
          </ac:grpSpMkLst>
        </pc:grpChg>
        <pc:graphicFrameChg chg="add">
          <ac:chgData name="charles lea" userId="edb81cfab4aaf77f" providerId="LiveId" clId="{C636A5FA-3588-4EB9-B5A6-275A82D9D2B7}" dt="2021-11-16T12:17:13.092" v="84" actId="26606"/>
          <ac:graphicFrameMkLst>
            <pc:docMk/>
            <pc:sldMk cId="3104220510" sldId="313"/>
            <ac:graphicFrameMk id="5" creationId="{27F488B2-BD75-494B-8574-609D3D472019}"/>
          </ac:graphicFrameMkLst>
        </pc:graphicFrameChg>
      </pc:sldChg>
      <pc:sldChg chg="addSp delSp modSp new mod setBg">
        <pc:chgData name="charles lea" userId="edb81cfab4aaf77f" providerId="LiveId" clId="{C636A5FA-3588-4EB9-B5A6-275A82D9D2B7}" dt="2021-11-16T12:23:54.943" v="93" actId="26606"/>
        <pc:sldMkLst>
          <pc:docMk/>
          <pc:sldMk cId="1887681580" sldId="314"/>
        </pc:sldMkLst>
        <pc:spChg chg="mod">
          <ac:chgData name="charles lea" userId="edb81cfab4aaf77f" providerId="LiveId" clId="{C636A5FA-3588-4EB9-B5A6-275A82D9D2B7}" dt="2021-11-16T12:23:54.943" v="93" actId="26606"/>
          <ac:spMkLst>
            <pc:docMk/>
            <pc:sldMk cId="1887681580" sldId="314"/>
            <ac:spMk id="2" creationId="{C2F4BD49-404B-4697-8010-0D3A4B1A0E33}"/>
          </ac:spMkLst>
        </pc:spChg>
        <pc:spChg chg="del">
          <ac:chgData name="charles lea" userId="edb81cfab4aaf77f" providerId="LiveId" clId="{C636A5FA-3588-4EB9-B5A6-275A82D9D2B7}" dt="2021-11-16T12:23:54.943" v="93" actId="26606"/>
          <ac:spMkLst>
            <pc:docMk/>
            <pc:sldMk cId="1887681580" sldId="314"/>
            <ac:spMk id="3" creationId="{025A03C8-B9B0-434F-9BC1-8B9D25413523}"/>
          </ac:spMkLst>
        </pc:spChg>
        <pc:spChg chg="add">
          <ac:chgData name="charles lea" userId="edb81cfab4aaf77f" providerId="LiveId" clId="{C636A5FA-3588-4EB9-B5A6-275A82D9D2B7}" dt="2021-11-16T12:23:54.943" v="93" actId="26606"/>
          <ac:spMkLst>
            <pc:docMk/>
            <pc:sldMk cId="1887681580" sldId="314"/>
            <ac:spMk id="14" creationId="{B8144315-1C5A-4185-A952-25D98D303D46}"/>
          </ac:spMkLst>
        </pc:spChg>
        <pc:grpChg chg="add">
          <ac:chgData name="charles lea" userId="edb81cfab4aaf77f" providerId="LiveId" clId="{C636A5FA-3588-4EB9-B5A6-275A82D9D2B7}" dt="2021-11-16T12:23:54.943" v="93" actId="26606"/>
          <ac:grpSpMkLst>
            <pc:docMk/>
            <pc:sldMk cId="1887681580" sldId="314"/>
            <ac:grpSpMk id="10" creationId="{4091D54B-59AB-4A5E-8E9E-0421BD66D4FB}"/>
          </ac:grpSpMkLst>
        </pc:grpChg>
        <pc:grpChg chg="add">
          <ac:chgData name="charles lea" userId="edb81cfab4aaf77f" providerId="LiveId" clId="{C636A5FA-3588-4EB9-B5A6-275A82D9D2B7}" dt="2021-11-16T12:23:54.943" v="93" actId="26606"/>
          <ac:grpSpMkLst>
            <pc:docMk/>
            <pc:sldMk cId="1887681580" sldId="314"/>
            <ac:grpSpMk id="16" creationId="{25A657F0-42F3-40D3-BC75-7DA1F5C6A225}"/>
          </ac:grpSpMkLst>
        </pc:grpChg>
        <pc:picChg chg="add">
          <ac:chgData name="charles lea" userId="edb81cfab4aaf77f" providerId="LiveId" clId="{C636A5FA-3588-4EB9-B5A6-275A82D9D2B7}" dt="2021-11-16T12:23:54.943" v="93" actId="26606"/>
          <ac:picMkLst>
            <pc:docMk/>
            <pc:sldMk cId="1887681580" sldId="314"/>
            <ac:picMk id="7" creationId="{5ED09C7A-EBC4-4156-B036-02B31277D3CC}"/>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0827E-8D7D-43BA-897F-C868FCDB36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C371244-5065-4718-901F-3522CC8C0D54}">
      <dgm:prSet/>
      <dgm:spPr/>
      <dgm:t>
        <a:bodyPr/>
        <a:lstStyle/>
        <a:p>
          <a:r>
            <a:rPr lang="en-US"/>
            <a:t>Describe</a:t>
          </a:r>
        </a:p>
      </dgm:t>
    </dgm:pt>
    <dgm:pt modelId="{609ED253-17AD-4E2C-AF21-983B4D304C58}" type="parTrans" cxnId="{A9AF41D9-0785-45C7-9E10-7C29CCA504E8}">
      <dgm:prSet/>
      <dgm:spPr/>
      <dgm:t>
        <a:bodyPr/>
        <a:lstStyle/>
        <a:p>
          <a:endParaRPr lang="en-US"/>
        </a:p>
      </dgm:t>
    </dgm:pt>
    <dgm:pt modelId="{31954FD9-F61B-46B9-9469-6BC104063C42}" type="sibTrans" cxnId="{A9AF41D9-0785-45C7-9E10-7C29CCA504E8}">
      <dgm:prSet/>
      <dgm:spPr/>
      <dgm:t>
        <a:bodyPr/>
        <a:lstStyle/>
        <a:p>
          <a:endParaRPr lang="en-US"/>
        </a:p>
      </dgm:t>
    </dgm:pt>
    <dgm:pt modelId="{954494EE-8D81-4066-8708-4B0ED8625174}">
      <dgm:prSet/>
      <dgm:spPr/>
      <dgm:t>
        <a:bodyPr/>
        <a:lstStyle/>
        <a:p>
          <a:r>
            <a:rPr lang="en-US"/>
            <a:t>Describe a scene showing the effects of climate change</a:t>
          </a:r>
        </a:p>
      </dgm:t>
    </dgm:pt>
    <dgm:pt modelId="{37424DF1-6978-4582-BB05-82AD526ADA5D}" type="parTrans" cxnId="{AECAD512-670B-415E-85F5-B2545583FF1F}">
      <dgm:prSet/>
      <dgm:spPr/>
      <dgm:t>
        <a:bodyPr/>
        <a:lstStyle/>
        <a:p>
          <a:endParaRPr lang="en-US"/>
        </a:p>
      </dgm:t>
    </dgm:pt>
    <dgm:pt modelId="{8BA641D9-5A39-42F4-AEDC-17450767B1E0}" type="sibTrans" cxnId="{AECAD512-670B-415E-85F5-B2545583FF1F}">
      <dgm:prSet/>
      <dgm:spPr/>
      <dgm:t>
        <a:bodyPr/>
        <a:lstStyle/>
        <a:p>
          <a:endParaRPr lang="en-US"/>
        </a:p>
      </dgm:t>
    </dgm:pt>
    <dgm:pt modelId="{34A8B052-2096-4885-A05A-23540D714A90}">
      <dgm:prSet/>
      <dgm:spPr/>
      <dgm:t>
        <a:bodyPr/>
        <a:lstStyle/>
        <a:p>
          <a:r>
            <a:rPr lang="en-US" dirty="0"/>
            <a:t>Think Up</a:t>
          </a:r>
        </a:p>
      </dgm:t>
    </dgm:pt>
    <dgm:pt modelId="{5BF1947B-2D65-43A4-8B5D-CF4F0776E1D7}" type="parTrans" cxnId="{F9016E32-7D70-4190-AC0D-39BB13AE35FC}">
      <dgm:prSet/>
      <dgm:spPr/>
      <dgm:t>
        <a:bodyPr/>
        <a:lstStyle/>
        <a:p>
          <a:endParaRPr lang="en-US"/>
        </a:p>
      </dgm:t>
    </dgm:pt>
    <dgm:pt modelId="{4857033C-216B-4AF0-8273-0B54DCA26A22}" type="sibTrans" cxnId="{F9016E32-7D70-4190-AC0D-39BB13AE35FC}">
      <dgm:prSet/>
      <dgm:spPr/>
      <dgm:t>
        <a:bodyPr/>
        <a:lstStyle/>
        <a:p>
          <a:endParaRPr lang="en-US"/>
        </a:p>
      </dgm:t>
    </dgm:pt>
    <dgm:pt modelId="{D18F9E47-4996-44FB-A0B7-8C6D97E8B86D}">
      <dgm:prSet/>
      <dgm:spPr/>
      <dgm:t>
        <a:bodyPr/>
        <a:lstStyle/>
        <a:p>
          <a:r>
            <a:rPr lang="en-US" dirty="0"/>
            <a:t>Think up an inspiring character who can show your readers what we can do about climate change and write a short story about it.</a:t>
          </a:r>
        </a:p>
      </dgm:t>
    </dgm:pt>
    <dgm:pt modelId="{3B6F642D-A876-4163-9017-5B5EE433524A}" type="parTrans" cxnId="{1520B662-BB31-4485-82D4-075889F47A6D}">
      <dgm:prSet/>
      <dgm:spPr/>
      <dgm:t>
        <a:bodyPr/>
        <a:lstStyle/>
        <a:p>
          <a:endParaRPr lang="en-US"/>
        </a:p>
      </dgm:t>
    </dgm:pt>
    <dgm:pt modelId="{6E7F2E54-397E-4D5A-97DE-CEBF37479D47}" type="sibTrans" cxnId="{1520B662-BB31-4485-82D4-075889F47A6D}">
      <dgm:prSet/>
      <dgm:spPr/>
      <dgm:t>
        <a:bodyPr/>
        <a:lstStyle/>
        <a:p>
          <a:endParaRPr lang="en-US"/>
        </a:p>
      </dgm:t>
    </dgm:pt>
    <dgm:pt modelId="{1709C624-93ED-46C9-8D81-913393F21B45}">
      <dgm:prSet/>
      <dgm:spPr/>
      <dgm:t>
        <a:bodyPr/>
        <a:lstStyle/>
        <a:p>
          <a:r>
            <a:rPr lang="en-US" dirty="0"/>
            <a:t>Leave</a:t>
          </a:r>
        </a:p>
      </dgm:t>
    </dgm:pt>
    <dgm:pt modelId="{4637CB9B-8EEC-47A5-B4A2-F6E8EC89EC1B}" type="parTrans" cxnId="{ED7C36B3-ACEF-4654-96ED-5FFA8483D38F}">
      <dgm:prSet/>
      <dgm:spPr/>
      <dgm:t>
        <a:bodyPr/>
        <a:lstStyle/>
        <a:p>
          <a:endParaRPr lang="en-US"/>
        </a:p>
      </dgm:t>
    </dgm:pt>
    <dgm:pt modelId="{0C842D17-5C91-49E1-963E-2A9196C1A6FD}" type="sibTrans" cxnId="{ED7C36B3-ACEF-4654-96ED-5FFA8483D38F}">
      <dgm:prSet/>
      <dgm:spPr/>
      <dgm:t>
        <a:bodyPr/>
        <a:lstStyle/>
        <a:p>
          <a:endParaRPr lang="en-US"/>
        </a:p>
      </dgm:t>
    </dgm:pt>
    <dgm:pt modelId="{C46FD677-180B-465B-894E-B58E8D247754}">
      <dgm:prSet/>
      <dgm:spPr/>
      <dgm:t>
        <a:bodyPr/>
        <a:lstStyle/>
        <a:p>
          <a:r>
            <a:rPr lang="en-US" dirty="0"/>
            <a:t>Leave your readers with a suitable moral</a:t>
          </a:r>
        </a:p>
      </dgm:t>
    </dgm:pt>
    <dgm:pt modelId="{2741B6F7-AB86-48AB-A757-1C23D122BCC9}" type="parTrans" cxnId="{B2C5AC73-426B-43E2-8DD6-3459FB02A5C8}">
      <dgm:prSet/>
      <dgm:spPr/>
      <dgm:t>
        <a:bodyPr/>
        <a:lstStyle/>
        <a:p>
          <a:endParaRPr lang="en-US"/>
        </a:p>
      </dgm:t>
    </dgm:pt>
    <dgm:pt modelId="{B0A4AC47-8967-4623-B5DF-05D2C0D40A94}" type="sibTrans" cxnId="{B2C5AC73-426B-43E2-8DD6-3459FB02A5C8}">
      <dgm:prSet/>
      <dgm:spPr/>
      <dgm:t>
        <a:bodyPr/>
        <a:lstStyle/>
        <a:p>
          <a:endParaRPr lang="en-US"/>
        </a:p>
      </dgm:t>
    </dgm:pt>
    <dgm:pt modelId="{4BF7C963-BB66-4368-8E46-C25F5096D07B}" type="pres">
      <dgm:prSet presAssocID="{9EF0827E-8D7D-43BA-897F-C868FCDB361E}" presName="linear" presStyleCnt="0">
        <dgm:presLayoutVars>
          <dgm:animLvl val="lvl"/>
          <dgm:resizeHandles val="exact"/>
        </dgm:presLayoutVars>
      </dgm:prSet>
      <dgm:spPr/>
    </dgm:pt>
    <dgm:pt modelId="{60DB6643-60E1-4444-A667-458D9CA4EF4C}" type="pres">
      <dgm:prSet presAssocID="{4C371244-5065-4718-901F-3522CC8C0D54}" presName="parentText" presStyleLbl="node1" presStyleIdx="0" presStyleCnt="3">
        <dgm:presLayoutVars>
          <dgm:chMax val="0"/>
          <dgm:bulletEnabled val="1"/>
        </dgm:presLayoutVars>
      </dgm:prSet>
      <dgm:spPr/>
    </dgm:pt>
    <dgm:pt modelId="{4DB8641E-D26B-43A0-94F6-716EFB519357}" type="pres">
      <dgm:prSet presAssocID="{4C371244-5065-4718-901F-3522CC8C0D54}" presName="childText" presStyleLbl="revTx" presStyleIdx="0" presStyleCnt="3">
        <dgm:presLayoutVars>
          <dgm:bulletEnabled val="1"/>
        </dgm:presLayoutVars>
      </dgm:prSet>
      <dgm:spPr/>
    </dgm:pt>
    <dgm:pt modelId="{1C2D11EB-0EB6-42F4-9F96-193E07CE617D}" type="pres">
      <dgm:prSet presAssocID="{34A8B052-2096-4885-A05A-23540D714A90}" presName="parentText" presStyleLbl="node1" presStyleIdx="1" presStyleCnt="3">
        <dgm:presLayoutVars>
          <dgm:chMax val="0"/>
          <dgm:bulletEnabled val="1"/>
        </dgm:presLayoutVars>
      </dgm:prSet>
      <dgm:spPr/>
    </dgm:pt>
    <dgm:pt modelId="{5F98F957-D24D-4FFF-A871-87BB8876C1B5}" type="pres">
      <dgm:prSet presAssocID="{34A8B052-2096-4885-A05A-23540D714A90}" presName="childText" presStyleLbl="revTx" presStyleIdx="1" presStyleCnt="3">
        <dgm:presLayoutVars>
          <dgm:bulletEnabled val="1"/>
        </dgm:presLayoutVars>
      </dgm:prSet>
      <dgm:spPr/>
    </dgm:pt>
    <dgm:pt modelId="{95EDBA06-5E79-4055-8FB6-A14D818EBE2B}" type="pres">
      <dgm:prSet presAssocID="{1709C624-93ED-46C9-8D81-913393F21B45}" presName="parentText" presStyleLbl="node1" presStyleIdx="2" presStyleCnt="3">
        <dgm:presLayoutVars>
          <dgm:chMax val="0"/>
          <dgm:bulletEnabled val="1"/>
        </dgm:presLayoutVars>
      </dgm:prSet>
      <dgm:spPr/>
    </dgm:pt>
    <dgm:pt modelId="{0D6ECDE1-A9D5-44D3-A8A2-9B2A99B4D786}" type="pres">
      <dgm:prSet presAssocID="{1709C624-93ED-46C9-8D81-913393F21B45}" presName="childText" presStyleLbl="revTx" presStyleIdx="2" presStyleCnt="3">
        <dgm:presLayoutVars>
          <dgm:bulletEnabled val="1"/>
        </dgm:presLayoutVars>
      </dgm:prSet>
      <dgm:spPr/>
    </dgm:pt>
  </dgm:ptLst>
  <dgm:cxnLst>
    <dgm:cxn modelId="{AECAD512-670B-415E-85F5-B2545583FF1F}" srcId="{4C371244-5065-4718-901F-3522CC8C0D54}" destId="{954494EE-8D81-4066-8708-4B0ED8625174}" srcOrd="0" destOrd="0" parTransId="{37424DF1-6978-4582-BB05-82AD526ADA5D}" sibTransId="{8BA641D9-5A39-42F4-AEDC-17450767B1E0}"/>
    <dgm:cxn modelId="{7CAF1413-521B-48F7-A4B8-33ECA4CFF540}" type="presOf" srcId="{9EF0827E-8D7D-43BA-897F-C868FCDB361E}" destId="{4BF7C963-BB66-4368-8E46-C25F5096D07B}" srcOrd="0" destOrd="0" presId="urn:microsoft.com/office/officeart/2005/8/layout/vList2"/>
    <dgm:cxn modelId="{F9016E32-7D70-4190-AC0D-39BB13AE35FC}" srcId="{9EF0827E-8D7D-43BA-897F-C868FCDB361E}" destId="{34A8B052-2096-4885-A05A-23540D714A90}" srcOrd="1" destOrd="0" parTransId="{5BF1947B-2D65-43A4-8B5D-CF4F0776E1D7}" sibTransId="{4857033C-216B-4AF0-8273-0B54DCA26A22}"/>
    <dgm:cxn modelId="{87D8103A-B50E-4608-B2C5-6009EDBDAA07}" type="presOf" srcId="{C46FD677-180B-465B-894E-B58E8D247754}" destId="{0D6ECDE1-A9D5-44D3-A8A2-9B2A99B4D786}" srcOrd="0" destOrd="0" presId="urn:microsoft.com/office/officeart/2005/8/layout/vList2"/>
    <dgm:cxn modelId="{B1E1815C-1C6D-42CE-81C2-E8430E495553}" type="presOf" srcId="{D18F9E47-4996-44FB-A0B7-8C6D97E8B86D}" destId="{5F98F957-D24D-4FFF-A871-87BB8876C1B5}" srcOrd="0" destOrd="0" presId="urn:microsoft.com/office/officeart/2005/8/layout/vList2"/>
    <dgm:cxn modelId="{1520B662-BB31-4485-82D4-075889F47A6D}" srcId="{34A8B052-2096-4885-A05A-23540D714A90}" destId="{D18F9E47-4996-44FB-A0B7-8C6D97E8B86D}" srcOrd="0" destOrd="0" parTransId="{3B6F642D-A876-4163-9017-5B5EE433524A}" sibTransId="{6E7F2E54-397E-4D5A-97DE-CEBF37479D47}"/>
    <dgm:cxn modelId="{B2C5AC73-426B-43E2-8DD6-3459FB02A5C8}" srcId="{1709C624-93ED-46C9-8D81-913393F21B45}" destId="{C46FD677-180B-465B-894E-B58E8D247754}" srcOrd="0" destOrd="0" parTransId="{2741B6F7-AB86-48AB-A757-1C23D122BCC9}" sibTransId="{B0A4AC47-8967-4623-B5DF-05D2C0D40A94}"/>
    <dgm:cxn modelId="{64399D99-645B-4EE9-93DE-744993419A98}" type="presOf" srcId="{34A8B052-2096-4885-A05A-23540D714A90}" destId="{1C2D11EB-0EB6-42F4-9F96-193E07CE617D}" srcOrd="0" destOrd="0" presId="urn:microsoft.com/office/officeart/2005/8/layout/vList2"/>
    <dgm:cxn modelId="{420605A6-8B0D-4F57-80C0-4F4EECD31263}" type="presOf" srcId="{1709C624-93ED-46C9-8D81-913393F21B45}" destId="{95EDBA06-5E79-4055-8FB6-A14D818EBE2B}" srcOrd="0" destOrd="0" presId="urn:microsoft.com/office/officeart/2005/8/layout/vList2"/>
    <dgm:cxn modelId="{ED7C36B3-ACEF-4654-96ED-5FFA8483D38F}" srcId="{9EF0827E-8D7D-43BA-897F-C868FCDB361E}" destId="{1709C624-93ED-46C9-8D81-913393F21B45}" srcOrd="2" destOrd="0" parTransId="{4637CB9B-8EEC-47A5-B4A2-F6E8EC89EC1B}" sibTransId="{0C842D17-5C91-49E1-963E-2A9196C1A6FD}"/>
    <dgm:cxn modelId="{A9AF41D9-0785-45C7-9E10-7C29CCA504E8}" srcId="{9EF0827E-8D7D-43BA-897F-C868FCDB361E}" destId="{4C371244-5065-4718-901F-3522CC8C0D54}" srcOrd="0" destOrd="0" parTransId="{609ED253-17AD-4E2C-AF21-983B4D304C58}" sibTransId="{31954FD9-F61B-46B9-9469-6BC104063C42}"/>
    <dgm:cxn modelId="{E0CBE9E6-299D-4481-8B08-53964F7FA07F}" type="presOf" srcId="{954494EE-8D81-4066-8708-4B0ED8625174}" destId="{4DB8641E-D26B-43A0-94F6-716EFB519357}" srcOrd="0" destOrd="0" presId="urn:microsoft.com/office/officeart/2005/8/layout/vList2"/>
    <dgm:cxn modelId="{10B046EB-C417-4ABD-B73B-5DB86A2DEA5E}" type="presOf" srcId="{4C371244-5065-4718-901F-3522CC8C0D54}" destId="{60DB6643-60E1-4444-A667-458D9CA4EF4C}" srcOrd="0" destOrd="0" presId="urn:microsoft.com/office/officeart/2005/8/layout/vList2"/>
    <dgm:cxn modelId="{7BD1681E-30E4-458A-85C4-7B460D5D9091}" type="presParOf" srcId="{4BF7C963-BB66-4368-8E46-C25F5096D07B}" destId="{60DB6643-60E1-4444-A667-458D9CA4EF4C}" srcOrd="0" destOrd="0" presId="urn:microsoft.com/office/officeart/2005/8/layout/vList2"/>
    <dgm:cxn modelId="{4264ACBF-AC5A-41FB-AA35-2546FF2DF580}" type="presParOf" srcId="{4BF7C963-BB66-4368-8E46-C25F5096D07B}" destId="{4DB8641E-D26B-43A0-94F6-716EFB519357}" srcOrd="1" destOrd="0" presId="urn:microsoft.com/office/officeart/2005/8/layout/vList2"/>
    <dgm:cxn modelId="{7116CFD7-8516-4A4B-8BA1-2CD5DA2070F2}" type="presParOf" srcId="{4BF7C963-BB66-4368-8E46-C25F5096D07B}" destId="{1C2D11EB-0EB6-42F4-9F96-193E07CE617D}" srcOrd="2" destOrd="0" presId="urn:microsoft.com/office/officeart/2005/8/layout/vList2"/>
    <dgm:cxn modelId="{9012C18B-CED2-4596-A8F1-BA78656AC9B5}" type="presParOf" srcId="{4BF7C963-BB66-4368-8E46-C25F5096D07B}" destId="{5F98F957-D24D-4FFF-A871-87BB8876C1B5}" srcOrd="3" destOrd="0" presId="urn:microsoft.com/office/officeart/2005/8/layout/vList2"/>
    <dgm:cxn modelId="{78861FA4-BE37-4DA4-AD55-F4DDDB1EDFD3}" type="presParOf" srcId="{4BF7C963-BB66-4368-8E46-C25F5096D07B}" destId="{95EDBA06-5E79-4055-8FB6-A14D818EBE2B}" srcOrd="4" destOrd="0" presId="urn:microsoft.com/office/officeart/2005/8/layout/vList2"/>
    <dgm:cxn modelId="{67C15922-850A-44CE-8CDF-E48E655D7A65}" type="presParOf" srcId="{4BF7C963-BB66-4368-8E46-C25F5096D07B}" destId="{0D6ECDE1-A9D5-44D3-A8A2-9B2A99B4D78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48B34F-97E0-4BEF-9926-2FB0991A996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CA6A84-1720-4248-9A76-098F1EC5E645}">
      <dgm:prSet/>
      <dgm:spPr/>
      <dgm:t>
        <a:bodyPr/>
        <a:lstStyle/>
        <a:p>
          <a:r>
            <a:rPr lang="en-GB"/>
            <a:t>It’s not too late to do something</a:t>
          </a:r>
          <a:endParaRPr lang="en-US"/>
        </a:p>
      </dgm:t>
    </dgm:pt>
    <dgm:pt modelId="{B46C5CCE-CE6C-4010-9BD0-71D9624D9B8E}" type="parTrans" cxnId="{5DDB95C2-7F11-4A7D-B9B1-0C46AD435526}">
      <dgm:prSet/>
      <dgm:spPr/>
      <dgm:t>
        <a:bodyPr/>
        <a:lstStyle/>
        <a:p>
          <a:endParaRPr lang="en-US"/>
        </a:p>
      </dgm:t>
    </dgm:pt>
    <dgm:pt modelId="{D8840417-1B62-444E-BAE0-3CBD7D963933}" type="sibTrans" cxnId="{5DDB95C2-7F11-4A7D-B9B1-0C46AD435526}">
      <dgm:prSet/>
      <dgm:spPr/>
      <dgm:t>
        <a:bodyPr/>
        <a:lstStyle/>
        <a:p>
          <a:endParaRPr lang="en-US"/>
        </a:p>
      </dgm:t>
    </dgm:pt>
    <dgm:pt modelId="{FA3D4F6F-2926-4CF3-A7D1-F43FEBAC9B22}">
      <dgm:prSet/>
      <dgm:spPr/>
      <dgm:t>
        <a:bodyPr/>
        <a:lstStyle/>
        <a:p>
          <a:r>
            <a:rPr lang="en-GB"/>
            <a:t>Don’t let anybody stop you because no matter how old you are you can still make a big difference</a:t>
          </a:r>
          <a:endParaRPr lang="en-US"/>
        </a:p>
      </dgm:t>
    </dgm:pt>
    <dgm:pt modelId="{BEE468E6-7D48-4D2E-8CB4-9C7705BFCE62}" type="parTrans" cxnId="{1816416C-3050-4C0C-B406-04C5841C7A12}">
      <dgm:prSet/>
      <dgm:spPr/>
      <dgm:t>
        <a:bodyPr/>
        <a:lstStyle/>
        <a:p>
          <a:endParaRPr lang="en-US"/>
        </a:p>
      </dgm:t>
    </dgm:pt>
    <dgm:pt modelId="{FD58B287-94AF-4060-B8CE-4D21ECED8832}" type="sibTrans" cxnId="{1816416C-3050-4C0C-B406-04C5841C7A12}">
      <dgm:prSet/>
      <dgm:spPr/>
      <dgm:t>
        <a:bodyPr/>
        <a:lstStyle/>
        <a:p>
          <a:endParaRPr lang="en-US"/>
        </a:p>
      </dgm:t>
    </dgm:pt>
    <dgm:pt modelId="{D354690B-B6EE-4B49-9AE1-9D03CF8B613A}">
      <dgm:prSet/>
      <dgm:spPr/>
      <dgm:t>
        <a:bodyPr/>
        <a:lstStyle/>
        <a:p>
          <a:r>
            <a:rPr lang="en-GB"/>
            <a:t>Young or old we can make a change</a:t>
          </a:r>
          <a:endParaRPr lang="en-US"/>
        </a:p>
      </dgm:t>
    </dgm:pt>
    <dgm:pt modelId="{D771E71F-6CF9-44E1-A988-560C1242F252}" type="parTrans" cxnId="{45940F71-75DB-45EC-866D-77AC89C623C0}">
      <dgm:prSet/>
      <dgm:spPr/>
      <dgm:t>
        <a:bodyPr/>
        <a:lstStyle/>
        <a:p>
          <a:endParaRPr lang="en-US"/>
        </a:p>
      </dgm:t>
    </dgm:pt>
    <dgm:pt modelId="{E28A191F-A57F-43FB-AA2E-D9D6EDAC8522}" type="sibTrans" cxnId="{45940F71-75DB-45EC-866D-77AC89C623C0}">
      <dgm:prSet/>
      <dgm:spPr/>
      <dgm:t>
        <a:bodyPr/>
        <a:lstStyle/>
        <a:p>
          <a:endParaRPr lang="en-US"/>
        </a:p>
      </dgm:t>
    </dgm:pt>
    <dgm:pt modelId="{23F5130A-6D6B-46D8-B4F8-7329F51ECA29}">
      <dgm:prSet/>
      <dgm:spPr/>
      <dgm:t>
        <a:bodyPr/>
        <a:lstStyle/>
        <a:p>
          <a:r>
            <a:rPr lang="en-GB"/>
            <a:t>Little changes can make a big difference </a:t>
          </a:r>
          <a:endParaRPr lang="en-US"/>
        </a:p>
      </dgm:t>
    </dgm:pt>
    <dgm:pt modelId="{9660D839-14A6-4304-BC94-37F5638300FE}" type="parTrans" cxnId="{2A1A3D73-46E2-4351-B2B5-BFD464710C20}">
      <dgm:prSet/>
      <dgm:spPr/>
      <dgm:t>
        <a:bodyPr/>
        <a:lstStyle/>
        <a:p>
          <a:endParaRPr lang="en-US"/>
        </a:p>
      </dgm:t>
    </dgm:pt>
    <dgm:pt modelId="{A89306B0-BB72-4E56-93BC-717366EF89F5}" type="sibTrans" cxnId="{2A1A3D73-46E2-4351-B2B5-BFD464710C20}">
      <dgm:prSet/>
      <dgm:spPr/>
      <dgm:t>
        <a:bodyPr/>
        <a:lstStyle/>
        <a:p>
          <a:endParaRPr lang="en-US"/>
        </a:p>
      </dgm:t>
    </dgm:pt>
    <dgm:pt modelId="{98C78105-640C-46CA-9686-0E748F3A23F8}" type="pres">
      <dgm:prSet presAssocID="{8248B34F-97E0-4BEF-9926-2FB0991A9962}" presName="linear" presStyleCnt="0">
        <dgm:presLayoutVars>
          <dgm:animLvl val="lvl"/>
          <dgm:resizeHandles val="exact"/>
        </dgm:presLayoutVars>
      </dgm:prSet>
      <dgm:spPr/>
    </dgm:pt>
    <dgm:pt modelId="{2EF71881-6B3F-4B22-B9CD-2B4C1602667D}" type="pres">
      <dgm:prSet presAssocID="{7DCA6A84-1720-4248-9A76-098F1EC5E645}" presName="parentText" presStyleLbl="node1" presStyleIdx="0" presStyleCnt="4">
        <dgm:presLayoutVars>
          <dgm:chMax val="0"/>
          <dgm:bulletEnabled val="1"/>
        </dgm:presLayoutVars>
      </dgm:prSet>
      <dgm:spPr/>
    </dgm:pt>
    <dgm:pt modelId="{04AB5A10-2DFF-4116-A6CF-55C42C447D1C}" type="pres">
      <dgm:prSet presAssocID="{D8840417-1B62-444E-BAE0-3CBD7D963933}" presName="spacer" presStyleCnt="0"/>
      <dgm:spPr/>
    </dgm:pt>
    <dgm:pt modelId="{39EC0C08-D8CD-4B2E-8832-31D70ABD34A8}" type="pres">
      <dgm:prSet presAssocID="{FA3D4F6F-2926-4CF3-A7D1-F43FEBAC9B22}" presName="parentText" presStyleLbl="node1" presStyleIdx="1" presStyleCnt="4">
        <dgm:presLayoutVars>
          <dgm:chMax val="0"/>
          <dgm:bulletEnabled val="1"/>
        </dgm:presLayoutVars>
      </dgm:prSet>
      <dgm:spPr/>
    </dgm:pt>
    <dgm:pt modelId="{BFE6F437-C9E7-4ED6-85B3-1443A3DBD633}" type="pres">
      <dgm:prSet presAssocID="{FD58B287-94AF-4060-B8CE-4D21ECED8832}" presName="spacer" presStyleCnt="0"/>
      <dgm:spPr/>
    </dgm:pt>
    <dgm:pt modelId="{60CEC17B-7F97-4675-8AEF-EDB6397E7DA8}" type="pres">
      <dgm:prSet presAssocID="{D354690B-B6EE-4B49-9AE1-9D03CF8B613A}" presName="parentText" presStyleLbl="node1" presStyleIdx="2" presStyleCnt="4">
        <dgm:presLayoutVars>
          <dgm:chMax val="0"/>
          <dgm:bulletEnabled val="1"/>
        </dgm:presLayoutVars>
      </dgm:prSet>
      <dgm:spPr/>
    </dgm:pt>
    <dgm:pt modelId="{1C230BAF-B855-4CFD-B989-35E3AA30FCCA}" type="pres">
      <dgm:prSet presAssocID="{E28A191F-A57F-43FB-AA2E-D9D6EDAC8522}" presName="spacer" presStyleCnt="0"/>
      <dgm:spPr/>
    </dgm:pt>
    <dgm:pt modelId="{8A3B88C3-5E1D-458A-99B2-293E2BBDE464}" type="pres">
      <dgm:prSet presAssocID="{23F5130A-6D6B-46D8-B4F8-7329F51ECA29}" presName="parentText" presStyleLbl="node1" presStyleIdx="3" presStyleCnt="4">
        <dgm:presLayoutVars>
          <dgm:chMax val="0"/>
          <dgm:bulletEnabled val="1"/>
        </dgm:presLayoutVars>
      </dgm:prSet>
      <dgm:spPr/>
    </dgm:pt>
  </dgm:ptLst>
  <dgm:cxnLst>
    <dgm:cxn modelId="{5E8AC317-F322-4E23-906C-0B0009B1C754}" type="presOf" srcId="{23F5130A-6D6B-46D8-B4F8-7329F51ECA29}" destId="{8A3B88C3-5E1D-458A-99B2-293E2BBDE464}" srcOrd="0" destOrd="0" presId="urn:microsoft.com/office/officeart/2005/8/layout/vList2"/>
    <dgm:cxn modelId="{50354C19-E208-4B46-A8F5-73DCE6157983}" type="presOf" srcId="{7DCA6A84-1720-4248-9A76-098F1EC5E645}" destId="{2EF71881-6B3F-4B22-B9CD-2B4C1602667D}" srcOrd="0" destOrd="0" presId="urn:microsoft.com/office/officeart/2005/8/layout/vList2"/>
    <dgm:cxn modelId="{CAB3D031-C56A-4D1D-BFF4-9328B4074603}" type="presOf" srcId="{FA3D4F6F-2926-4CF3-A7D1-F43FEBAC9B22}" destId="{39EC0C08-D8CD-4B2E-8832-31D70ABD34A8}" srcOrd="0" destOrd="0" presId="urn:microsoft.com/office/officeart/2005/8/layout/vList2"/>
    <dgm:cxn modelId="{1816416C-3050-4C0C-B406-04C5841C7A12}" srcId="{8248B34F-97E0-4BEF-9926-2FB0991A9962}" destId="{FA3D4F6F-2926-4CF3-A7D1-F43FEBAC9B22}" srcOrd="1" destOrd="0" parTransId="{BEE468E6-7D48-4D2E-8CB4-9C7705BFCE62}" sibTransId="{FD58B287-94AF-4060-B8CE-4D21ECED8832}"/>
    <dgm:cxn modelId="{45940F71-75DB-45EC-866D-77AC89C623C0}" srcId="{8248B34F-97E0-4BEF-9926-2FB0991A9962}" destId="{D354690B-B6EE-4B49-9AE1-9D03CF8B613A}" srcOrd="2" destOrd="0" parTransId="{D771E71F-6CF9-44E1-A988-560C1242F252}" sibTransId="{E28A191F-A57F-43FB-AA2E-D9D6EDAC8522}"/>
    <dgm:cxn modelId="{2A1A3D73-46E2-4351-B2B5-BFD464710C20}" srcId="{8248B34F-97E0-4BEF-9926-2FB0991A9962}" destId="{23F5130A-6D6B-46D8-B4F8-7329F51ECA29}" srcOrd="3" destOrd="0" parTransId="{9660D839-14A6-4304-BC94-37F5638300FE}" sibTransId="{A89306B0-BB72-4E56-93BC-717366EF89F5}"/>
    <dgm:cxn modelId="{5DDB95C2-7F11-4A7D-B9B1-0C46AD435526}" srcId="{8248B34F-97E0-4BEF-9926-2FB0991A9962}" destId="{7DCA6A84-1720-4248-9A76-098F1EC5E645}" srcOrd="0" destOrd="0" parTransId="{B46C5CCE-CE6C-4010-9BD0-71D9624D9B8E}" sibTransId="{D8840417-1B62-444E-BAE0-3CBD7D963933}"/>
    <dgm:cxn modelId="{8BA2D2CA-62AB-40E3-8892-841072F4BA91}" type="presOf" srcId="{D354690B-B6EE-4B49-9AE1-9D03CF8B613A}" destId="{60CEC17B-7F97-4675-8AEF-EDB6397E7DA8}" srcOrd="0" destOrd="0" presId="urn:microsoft.com/office/officeart/2005/8/layout/vList2"/>
    <dgm:cxn modelId="{2FB0BBE4-116D-4146-88EE-EFC38517B636}" type="presOf" srcId="{8248B34F-97E0-4BEF-9926-2FB0991A9962}" destId="{98C78105-640C-46CA-9686-0E748F3A23F8}" srcOrd="0" destOrd="0" presId="urn:microsoft.com/office/officeart/2005/8/layout/vList2"/>
    <dgm:cxn modelId="{21C30A09-4C99-4CA7-8D76-B4D8FA896759}" type="presParOf" srcId="{98C78105-640C-46CA-9686-0E748F3A23F8}" destId="{2EF71881-6B3F-4B22-B9CD-2B4C1602667D}" srcOrd="0" destOrd="0" presId="urn:microsoft.com/office/officeart/2005/8/layout/vList2"/>
    <dgm:cxn modelId="{F489A808-DABD-4D78-9E2B-7772FF160DAA}" type="presParOf" srcId="{98C78105-640C-46CA-9686-0E748F3A23F8}" destId="{04AB5A10-2DFF-4116-A6CF-55C42C447D1C}" srcOrd="1" destOrd="0" presId="urn:microsoft.com/office/officeart/2005/8/layout/vList2"/>
    <dgm:cxn modelId="{0A989087-C05D-43E4-B194-D1F3410660D3}" type="presParOf" srcId="{98C78105-640C-46CA-9686-0E748F3A23F8}" destId="{39EC0C08-D8CD-4B2E-8832-31D70ABD34A8}" srcOrd="2" destOrd="0" presId="urn:microsoft.com/office/officeart/2005/8/layout/vList2"/>
    <dgm:cxn modelId="{E36B6D3D-31F9-4C40-978A-70C1A455A896}" type="presParOf" srcId="{98C78105-640C-46CA-9686-0E748F3A23F8}" destId="{BFE6F437-C9E7-4ED6-85B3-1443A3DBD633}" srcOrd="3" destOrd="0" presId="urn:microsoft.com/office/officeart/2005/8/layout/vList2"/>
    <dgm:cxn modelId="{0DF3FCBD-69C5-4BA7-9F83-380D71678B31}" type="presParOf" srcId="{98C78105-640C-46CA-9686-0E748F3A23F8}" destId="{60CEC17B-7F97-4675-8AEF-EDB6397E7DA8}" srcOrd="4" destOrd="0" presId="urn:microsoft.com/office/officeart/2005/8/layout/vList2"/>
    <dgm:cxn modelId="{23B87660-0E19-4933-8806-35D52359C414}" type="presParOf" srcId="{98C78105-640C-46CA-9686-0E748F3A23F8}" destId="{1C230BAF-B855-4CFD-B989-35E3AA30FCCA}" srcOrd="5" destOrd="0" presId="urn:microsoft.com/office/officeart/2005/8/layout/vList2"/>
    <dgm:cxn modelId="{AFC66522-F878-4E92-A19F-34091C3F8AA3}" type="presParOf" srcId="{98C78105-640C-46CA-9686-0E748F3A23F8}" destId="{8A3B88C3-5E1D-458A-99B2-293E2BBDE46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CA031-FC8C-4DC2-B846-B465CE8688F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E6F2F4D4-67E5-4DEF-9CC4-7E4234077362}">
      <dgm:prSet/>
      <dgm:spPr/>
      <dgm:t>
        <a:bodyPr/>
        <a:lstStyle/>
        <a:p>
          <a:r>
            <a:rPr lang="en-US" dirty="0"/>
            <a:t>As a narrative of no more than 1000 words</a:t>
          </a:r>
        </a:p>
      </dgm:t>
    </dgm:pt>
    <dgm:pt modelId="{A37544FE-C036-4514-8491-403E7A52E2D9}" type="parTrans" cxnId="{87C3A752-485E-4536-84F4-6A7D1B40898B}">
      <dgm:prSet/>
      <dgm:spPr/>
      <dgm:t>
        <a:bodyPr/>
        <a:lstStyle/>
        <a:p>
          <a:endParaRPr lang="en-US"/>
        </a:p>
      </dgm:t>
    </dgm:pt>
    <dgm:pt modelId="{A966381B-7958-4B64-989D-E0ED59F839A1}" type="sibTrans" cxnId="{87C3A752-485E-4536-84F4-6A7D1B40898B}">
      <dgm:prSet/>
      <dgm:spPr/>
      <dgm:t>
        <a:bodyPr/>
        <a:lstStyle/>
        <a:p>
          <a:endParaRPr lang="en-US"/>
        </a:p>
      </dgm:t>
    </dgm:pt>
    <dgm:pt modelId="{14E0FCA8-BE0E-43F3-83E7-DD91A2E2AE24}">
      <dgm:prSet/>
      <dgm:spPr/>
      <dgm:t>
        <a:bodyPr/>
        <a:lstStyle/>
        <a:p>
          <a:r>
            <a:rPr lang="en-US" dirty="0"/>
            <a:t>As a poem/song/rap</a:t>
          </a:r>
        </a:p>
      </dgm:t>
    </dgm:pt>
    <dgm:pt modelId="{0DA5BBA3-1050-42F2-828F-BACBFA689C19}" type="parTrans" cxnId="{A25B6EC6-5910-4A4D-AABD-7782D4DC7755}">
      <dgm:prSet/>
      <dgm:spPr/>
      <dgm:t>
        <a:bodyPr/>
        <a:lstStyle/>
        <a:p>
          <a:endParaRPr lang="en-US"/>
        </a:p>
      </dgm:t>
    </dgm:pt>
    <dgm:pt modelId="{59B94D8B-7E0A-438D-9B41-DB00991E6343}" type="sibTrans" cxnId="{A25B6EC6-5910-4A4D-AABD-7782D4DC7755}">
      <dgm:prSet/>
      <dgm:spPr/>
      <dgm:t>
        <a:bodyPr/>
        <a:lstStyle/>
        <a:p>
          <a:endParaRPr lang="en-US"/>
        </a:p>
      </dgm:t>
    </dgm:pt>
    <dgm:pt modelId="{9A92D114-0667-4843-84AB-3F1A440DF9E4}">
      <dgm:prSet/>
      <dgm:spPr/>
      <dgm:t>
        <a:bodyPr/>
        <a:lstStyle/>
        <a:p>
          <a:r>
            <a:rPr lang="en-US" dirty="0"/>
            <a:t>As a diary</a:t>
          </a:r>
        </a:p>
      </dgm:t>
    </dgm:pt>
    <dgm:pt modelId="{3C7CB642-6699-4475-AC05-BF9CA3F2EE0F}" type="parTrans" cxnId="{CD0F8E8E-A11B-4BA0-8ACC-6082F6F6526D}">
      <dgm:prSet/>
      <dgm:spPr/>
      <dgm:t>
        <a:bodyPr/>
        <a:lstStyle/>
        <a:p>
          <a:endParaRPr lang="en-US"/>
        </a:p>
      </dgm:t>
    </dgm:pt>
    <dgm:pt modelId="{E057B6DA-423F-46FF-B3AF-2937CFD519CD}" type="sibTrans" cxnId="{CD0F8E8E-A11B-4BA0-8ACC-6082F6F6526D}">
      <dgm:prSet/>
      <dgm:spPr/>
      <dgm:t>
        <a:bodyPr/>
        <a:lstStyle/>
        <a:p>
          <a:endParaRPr lang="en-US"/>
        </a:p>
      </dgm:t>
    </dgm:pt>
    <dgm:pt modelId="{8A66D197-BF48-4685-9C71-5CA43030EDDE}">
      <dgm:prSet/>
      <dgm:spPr/>
      <dgm:t>
        <a:bodyPr/>
        <a:lstStyle/>
        <a:p>
          <a:r>
            <a:rPr lang="en-US" dirty="0"/>
            <a:t>As a postcard</a:t>
          </a:r>
        </a:p>
      </dgm:t>
    </dgm:pt>
    <dgm:pt modelId="{5706E237-9EF2-4A98-B3D4-ABCF26305C29}" type="parTrans" cxnId="{07F5F11F-0349-466D-B109-58D49C207811}">
      <dgm:prSet/>
      <dgm:spPr/>
      <dgm:t>
        <a:bodyPr/>
        <a:lstStyle/>
        <a:p>
          <a:endParaRPr lang="en-US"/>
        </a:p>
      </dgm:t>
    </dgm:pt>
    <dgm:pt modelId="{8AF138FB-7D5F-4089-ADC4-486627A2D06C}" type="sibTrans" cxnId="{07F5F11F-0349-466D-B109-58D49C207811}">
      <dgm:prSet/>
      <dgm:spPr/>
      <dgm:t>
        <a:bodyPr/>
        <a:lstStyle/>
        <a:p>
          <a:endParaRPr lang="en-US"/>
        </a:p>
      </dgm:t>
    </dgm:pt>
    <dgm:pt modelId="{07A3BBF1-6D15-4950-A1BD-3E57C1C8CFC8}" type="pres">
      <dgm:prSet presAssocID="{941CA031-FC8C-4DC2-B846-B465CE8688F2}" presName="diagram" presStyleCnt="0">
        <dgm:presLayoutVars>
          <dgm:dir/>
          <dgm:resizeHandles val="exact"/>
        </dgm:presLayoutVars>
      </dgm:prSet>
      <dgm:spPr/>
    </dgm:pt>
    <dgm:pt modelId="{2A257E1A-3C95-44F3-94C5-4E0372A23472}" type="pres">
      <dgm:prSet presAssocID="{E6F2F4D4-67E5-4DEF-9CC4-7E4234077362}" presName="node" presStyleLbl="node1" presStyleIdx="0" presStyleCnt="4">
        <dgm:presLayoutVars>
          <dgm:bulletEnabled val="1"/>
        </dgm:presLayoutVars>
      </dgm:prSet>
      <dgm:spPr/>
    </dgm:pt>
    <dgm:pt modelId="{6BFF97D9-4910-4BC7-8C72-AF34EC9598DB}" type="pres">
      <dgm:prSet presAssocID="{A966381B-7958-4B64-989D-E0ED59F839A1}" presName="sibTrans" presStyleCnt="0"/>
      <dgm:spPr/>
    </dgm:pt>
    <dgm:pt modelId="{4448BE8C-8E42-48C4-A606-5C056D763B04}" type="pres">
      <dgm:prSet presAssocID="{14E0FCA8-BE0E-43F3-83E7-DD91A2E2AE24}" presName="node" presStyleLbl="node1" presStyleIdx="1" presStyleCnt="4">
        <dgm:presLayoutVars>
          <dgm:bulletEnabled val="1"/>
        </dgm:presLayoutVars>
      </dgm:prSet>
      <dgm:spPr/>
    </dgm:pt>
    <dgm:pt modelId="{12C4908C-FCAF-473C-B25F-105C734EA718}" type="pres">
      <dgm:prSet presAssocID="{59B94D8B-7E0A-438D-9B41-DB00991E6343}" presName="sibTrans" presStyleCnt="0"/>
      <dgm:spPr/>
    </dgm:pt>
    <dgm:pt modelId="{E1E7128A-46B3-4754-A8FE-AB6867FD85A3}" type="pres">
      <dgm:prSet presAssocID="{9A92D114-0667-4843-84AB-3F1A440DF9E4}" presName="node" presStyleLbl="node1" presStyleIdx="2" presStyleCnt="4">
        <dgm:presLayoutVars>
          <dgm:bulletEnabled val="1"/>
        </dgm:presLayoutVars>
      </dgm:prSet>
      <dgm:spPr/>
    </dgm:pt>
    <dgm:pt modelId="{23F57F27-E78A-487F-9F5C-9A5E180FC1B1}" type="pres">
      <dgm:prSet presAssocID="{E057B6DA-423F-46FF-B3AF-2937CFD519CD}" presName="sibTrans" presStyleCnt="0"/>
      <dgm:spPr/>
    </dgm:pt>
    <dgm:pt modelId="{ED8B2B91-D237-442D-8DB4-682D79424736}" type="pres">
      <dgm:prSet presAssocID="{8A66D197-BF48-4685-9C71-5CA43030EDDE}" presName="node" presStyleLbl="node1" presStyleIdx="3" presStyleCnt="4">
        <dgm:presLayoutVars>
          <dgm:bulletEnabled val="1"/>
        </dgm:presLayoutVars>
      </dgm:prSet>
      <dgm:spPr/>
    </dgm:pt>
  </dgm:ptLst>
  <dgm:cxnLst>
    <dgm:cxn modelId="{7AD0C308-BA10-487F-963D-1C24C8F1A130}" type="presOf" srcId="{9A92D114-0667-4843-84AB-3F1A440DF9E4}" destId="{E1E7128A-46B3-4754-A8FE-AB6867FD85A3}" srcOrd="0" destOrd="0" presId="urn:microsoft.com/office/officeart/2005/8/layout/default"/>
    <dgm:cxn modelId="{07F5F11F-0349-466D-B109-58D49C207811}" srcId="{941CA031-FC8C-4DC2-B846-B465CE8688F2}" destId="{8A66D197-BF48-4685-9C71-5CA43030EDDE}" srcOrd="3" destOrd="0" parTransId="{5706E237-9EF2-4A98-B3D4-ABCF26305C29}" sibTransId="{8AF138FB-7D5F-4089-ADC4-486627A2D06C}"/>
    <dgm:cxn modelId="{2285A62E-7987-4931-A140-EA5FFD77132E}" type="presOf" srcId="{E6F2F4D4-67E5-4DEF-9CC4-7E4234077362}" destId="{2A257E1A-3C95-44F3-94C5-4E0372A23472}" srcOrd="0" destOrd="0" presId="urn:microsoft.com/office/officeart/2005/8/layout/default"/>
    <dgm:cxn modelId="{DB81C73E-AF9F-40D0-8508-6F27A9FBE7B7}" type="presOf" srcId="{8A66D197-BF48-4685-9C71-5CA43030EDDE}" destId="{ED8B2B91-D237-442D-8DB4-682D79424736}" srcOrd="0" destOrd="0" presId="urn:microsoft.com/office/officeart/2005/8/layout/default"/>
    <dgm:cxn modelId="{B3B9863F-4B60-4A9A-8DF3-ECDE3F9A1197}" type="presOf" srcId="{941CA031-FC8C-4DC2-B846-B465CE8688F2}" destId="{07A3BBF1-6D15-4950-A1BD-3E57C1C8CFC8}" srcOrd="0" destOrd="0" presId="urn:microsoft.com/office/officeart/2005/8/layout/default"/>
    <dgm:cxn modelId="{87C3A752-485E-4536-84F4-6A7D1B40898B}" srcId="{941CA031-FC8C-4DC2-B846-B465CE8688F2}" destId="{E6F2F4D4-67E5-4DEF-9CC4-7E4234077362}" srcOrd="0" destOrd="0" parTransId="{A37544FE-C036-4514-8491-403E7A52E2D9}" sibTransId="{A966381B-7958-4B64-989D-E0ED59F839A1}"/>
    <dgm:cxn modelId="{CD0F8E8E-A11B-4BA0-8ACC-6082F6F6526D}" srcId="{941CA031-FC8C-4DC2-B846-B465CE8688F2}" destId="{9A92D114-0667-4843-84AB-3F1A440DF9E4}" srcOrd="2" destOrd="0" parTransId="{3C7CB642-6699-4475-AC05-BF9CA3F2EE0F}" sibTransId="{E057B6DA-423F-46FF-B3AF-2937CFD519CD}"/>
    <dgm:cxn modelId="{A25B6EC6-5910-4A4D-AABD-7782D4DC7755}" srcId="{941CA031-FC8C-4DC2-B846-B465CE8688F2}" destId="{14E0FCA8-BE0E-43F3-83E7-DD91A2E2AE24}" srcOrd="1" destOrd="0" parTransId="{0DA5BBA3-1050-42F2-828F-BACBFA689C19}" sibTransId="{59B94D8B-7E0A-438D-9B41-DB00991E6343}"/>
    <dgm:cxn modelId="{304F5BE7-E856-4832-A743-36D497282CDD}" type="presOf" srcId="{14E0FCA8-BE0E-43F3-83E7-DD91A2E2AE24}" destId="{4448BE8C-8E42-48C4-A606-5C056D763B04}" srcOrd="0" destOrd="0" presId="urn:microsoft.com/office/officeart/2005/8/layout/default"/>
    <dgm:cxn modelId="{0423A7E8-8D36-46A5-8612-1C38209CB793}" type="presParOf" srcId="{07A3BBF1-6D15-4950-A1BD-3E57C1C8CFC8}" destId="{2A257E1A-3C95-44F3-94C5-4E0372A23472}" srcOrd="0" destOrd="0" presId="urn:microsoft.com/office/officeart/2005/8/layout/default"/>
    <dgm:cxn modelId="{AFF9390F-130E-498F-A67C-51A647E6CA1E}" type="presParOf" srcId="{07A3BBF1-6D15-4950-A1BD-3E57C1C8CFC8}" destId="{6BFF97D9-4910-4BC7-8C72-AF34EC9598DB}" srcOrd="1" destOrd="0" presId="urn:microsoft.com/office/officeart/2005/8/layout/default"/>
    <dgm:cxn modelId="{1E80DF2D-EA37-4816-8FC2-9580ABA1A47D}" type="presParOf" srcId="{07A3BBF1-6D15-4950-A1BD-3E57C1C8CFC8}" destId="{4448BE8C-8E42-48C4-A606-5C056D763B04}" srcOrd="2" destOrd="0" presId="urn:microsoft.com/office/officeart/2005/8/layout/default"/>
    <dgm:cxn modelId="{9542EB63-EC15-402A-9187-36E50A2CA001}" type="presParOf" srcId="{07A3BBF1-6D15-4950-A1BD-3E57C1C8CFC8}" destId="{12C4908C-FCAF-473C-B25F-105C734EA718}" srcOrd="3" destOrd="0" presId="urn:microsoft.com/office/officeart/2005/8/layout/default"/>
    <dgm:cxn modelId="{F597FCFC-EB07-4396-A809-9B4F1A5B142A}" type="presParOf" srcId="{07A3BBF1-6D15-4950-A1BD-3E57C1C8CFC8}" destId="{E1E7128A-46B3-4754-A8FE-AB6867FD85A3}" srcOrd="4" destOrd="0" presId="urn:microsoft.com/office/officeart/2005/8/layout/default"/>
    <dgm:cxn modelId="{3DF208D2-07D9-4E87-B80C-7249CEF340E7}" type="presParOf" srcId="{07A3BBF1-6D15-4950-A1BD-3E57C1C8CFC8}" destId="{23F57F27-E78A-487F-9F5C-9A5E180FC1B1}" srcOrd="5" destOrd="0" presId="urn:microsoft.com/office/officeart/2005/8/layout/default"/>
    <dgm:cxn modelId="{AB211BC9-AC74-48DA-9738-C0953C27464C}" type="presParOf" srcId="{07A3BBF1-6D15-4950-A1BD-3E57C1C8CFC8}" destId="{ED8B2B91-D237-442D-8DB4-682D7942473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D7E8C-738E-401A-8256-5824202D3E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F70AC17-5EE2-4F37-AFF0-135370489F54}">
      <dgm:prSet/>
      <dgm:spPr/>
      <dgm:t>
        <a:bodyPr/>
        <a:lstStyle/>
        <a:p>
          <a:r>
            <a:rPr lang="en-US" dirty="0"/>
            <a:t>Display in School / Library</a:t>
          </a:r>
        </a:p>
      </dgm:t>
    </dgm:pt>
    <dgm:pt modelId="{EBAE474B-0640-48A2-8E49-40A816685928}" type="parTrans" cxnId="{824167B0-1C39-471A-91FB-DC354A1CEF5A}">
      <dgm:prSet/>
      <dgm:spPr/>
      <dgm:t>
        <a:bodyPr/>
        <a:lstStyle/>
        <a:p>
          <a:endParaRPr lang="en-US"/>
        </a:p>
      </dgm:t>
    </dgm:pt>
    <dgm:pt modelId="{C0130F4B-C929-43D5-A0C8-0616C262B684}" type="sibTrans" cxnId="{824167B0-1C39-471A-91FB-DC354A1CEF5A}">
      <dgm:prSet/>
      <dgm:spPr/>
      <dgm:t>
        <a:bodyPr/>
        <a:lstStyle/>
        <a:p>
          <a:endParaRPr lang="en-US"/>
        </a:p>
      </dgm:t>
    </dgm:pt>
    <dgm:pt modelId="{E32AAB58-AA87-4661-9814-694036F4F5E7}">
      <dgm:prSet/>
      <dgm:spPr/>
      <dgm:t>
        <a:bodyPr/>
        <a:lstStyle/>
        <a:p>
          <a:r>
            <a:rPr lang="en-GB" b="0" i="0" dirty="0"/>
            <a:t>Shared on social media</a:t>
          </a:r>
          <a:endParaRPr lang="en-US" dirty="0"/>
        </a:p>
      </dgm:t>
    </dgm:pt>
    <dgm:pt modelId="{E116AA7C-41D8-49B4-A856-44F237FCB3E9}" type="parTrans" cxnId="{4F218C83-EC17-4E70-8034-9184675CDEB4}">
      <dgm:prSet/>
      <dgm:spPr/>
      <dgm:t>
        <a:bodyPr/>
        <a:lstStyle/>
        <a:p>
          <a:endParaRPr lang="en-US"/>
        </a:p>
      </dgm:t>
    </dgm:pt>
    <dgm:pt modelId="{3CBACC38-0CE4-4917-A607-64D6DBB62A98}" type="sibTrans" cxnId="{4F218C83-EC17-4E70-8034-9184675CDEB4}">
      <dgm:prSet/>
      <dgm:spPr/>
      <dgm:t>
        <a:bodyPr/>
        <a:lstStyle/>
        <a:p>
          <a:endParaRPr lang="en-US"/>
        </a:p>
      </dgm:t>
    </dgm:pt>
    <dgm:pt modelId="{B9CCF903-A52A-4755-A7CF-44BB9F196F6F}">
      <dgm:prSet/>
      <dgm:spPr/>
      <dgm:t>
        <a:bodyPr/>
        <a:lstStyle/>
        <a:p>
          <a:r>
            <a:rPr lang="en-US" dirty="0"/>
            <a:t>At a storytelling session</a:t>
          </a:r>
        </a:p>
      </dgm:t>
    </dgm:pt>
    <dgm:pt modelId="{397461C8-8487-4C07-9184-DBABB7E9115D}" type="parTrans" cxnId="{3A4B739B-E342-4DFE-8D8E-06F73B634513}">
      <dgm:prSet/>
      <dgm:spPr/>
      <dgm:t>
        <a:bodyPr/>
        <a:lstStyle/>
        <a:p>
          <a:endParaRPr lang="en-US"/>
        </a:p>
      </dgm:t>
    </dgm:pt>
    <dgm:pt modelId="{2D4BA5D8-60EB-4BB0-AE8B-34B0F5C35E90}" type="sibTrans" cxnId="{3A4B739B-E342-4DFE-8D8E-06F73B634513}">
      <dgm:prSet/>
      <dgm:spPr/>
      <dgm:t>
        <a:bodyPr/>
        <a:lstStyle/>
        <a:p>
          <a:endParaRPr lang="en-US"/>
        </a:p>
      </dgm:t>
    </dgm:pt>
    <dgm:pt modelId="{2CFB8F1D-F96A-46D4-A9C7-F30C129D6DBD}">
      <dgm:prSet/>
      <dgm:spPr/>
      <dgm:t>
        <a:bodyPr/>
        <a:lstStyle/>
        <a:p>
          <a:r>
            <a:rPr lang="en-US" dirty="0"/>
            <a:t>Recorded/Videoed and put onto YouTube</a:t>
          </a:r>
        </a:p>
      </dgm:t>
    </dgm:pt>
    <dgm:pt modelId="{370A8B44-0380-4BB4-BE6F-8A531B9DC8BF}" type="parTrans" cxnId="{5164F096-E02E-4752-9483-96A65FE94B83}">
      <dgm:prSet/>
      <dgm:spPr/>
      <dgm:t>
        <a:bodyPr/>
        <a:lstStyle/>
        <a:p>
          <a:endParaRPr lang="en-US"/>
        </a:p>
      </dgm:t>
    </dgm:pt>
    <dgm:pt modelId="{1B9533DA-7D3E-45FB-8395-91A7AF88AE1F}" type="sibTrans" cxnId="{5164F096-E02E-4752-9483-96A65FE94B83}">
      <dgm:prSet/>
      <dgm:spPr/>
      <dgm:t>
        <a:bodyPr/>
        <a:lstStyle/>
        <a:p>
          <a:endParaRPr lang="en-US"/>
        </a:p>
      </dgm:t>
    </dgm:pt>
    <dgm:pt modelId="{17DDC11F-9C2F-413D-95B5-CE18952EE554}" type="pres">
      <dgm:prSet presAssocID="{164D7E8C-738E-401A-8256-5824202D3E03}" presName="linear" presStyleCnt="0">
        <dgm:presLayoutVars>
          <dgm:animLvl val="lvl"/>
          <dgm:resizeHandles val="exact"/>
        </dgm:presLayoutVars>
      </dgm:prSet>
      <dgm:spPr/>
    </dgm:pt>
    <dgm:pt modelId="{9F3FE8A1-F36C-4DD6-86FE-17502E1AB004}" type="pres">
      <dgm:prSet presAssocID="{8F70AC17-5EE2-4F37-AFF0-135370489F54}" presName="parentText" presStyleLbl="node1" presStyleIdx="0" presStyleCnt="4">
        <dgm:presLayoutVars>
          <dgm:chMax val="0"/>
          <dgm:bulletEnabled val="1"/>
        </dgm:presLayoutVars>
      </dgm:prSet>
      <dgm:spPr/>
    </dgm:pt>
    <dgm:pt modelId="{BAAEAB6E-661C-479F-8382-553A0B1E2093}" type="pres">
      <dgm:prSet presAssocID="{C0130F4B-C929-43D5-A0C8-0616C262B684}" presName="spacer" presStyleCnt="0"/>
      <dgm:spPr/>
    </dgm:pt>
    <dgm:pt modelId="{2FBC7B10-63C5-40AA-A911-1E4E7F7AEC33}" type="pres">
      <dgm:prSet presAssocID="{E32AAB58-AA87-4661-9814-694036F4F5E7}" presName="parentText" presStyleLbl="node1" presStyleIdx="1" presStyleCnt="4">
        <dgm:presLayoutVars>
          <dgm:chMax val="0"/>
          <dgm:bulletEnabled val="1"/>
        </dgm:presLayoutVars>
      </dgm:prSet>
      <dgm:spPr/>
    </dgm:pt>
    <dgm:pt modelId="{2275E261-0E66-49BD-A4DB-73CC5AC76631}" type="pres">
      <dgm:prSet presAssocID="{3CBACC38-0CE4-4917-A607-64D6DBB62A98}" presName="spacer" presStyleCnt="0"/>
      <dgm:spPr/>
    </dgm:pt>
    <dgm:pt modelId="{5DDD2451-F0AE-4B03-BBF6-3923066E6457}" type="pres">
      <dgm:prSet presAssocID="{B9CCF903-A52A-4755-A7CF-44BB9F196F6F}" presName="parentText" presStyleLbl="node1" presStyleIdx="2" presStyleCnt="4">
        <dgm:presLayoutVars>
          <dgm:chMax val="0"/>
          <dgm:bulletEnabled val="1"/>
        </dgm:presLayoutVars>
      </dgm:prSet>
      <dgm:spPr/>
    </dgm:pt>
    <dgm:pt modelId="{171F5986-FACE-4EB6-9E6A-E9EC2597B3FA}" type="pres">
      <dgm:prSet presAssocID="{2D4BA5D8-60EB-4BB0-AE8B-34B0F5C35E90}" presName="spacer" presStyleCnt="0"/>
      <dgm:spPr/>
    </dgm:pt>
    <dgm:pt modelId="{556712D5-818D-4A3C-8212-79C962CD6EF5}" type="pres">
      <dgm:prSet presAssocID="{2CFB8F1D-F96A-46D4-A9C7-F30C129D6DBD}" presName="parentText" presStyleLbl="node1" presStyleIdx="3" presStyleCnt="4">
        <dgm:presLayoutVars>
          <dgm:chMax val="0"/>
          <dgm:bulletEnabled val="1"/>
        </dgm:presLayoutVars>
      </dgm:prSet>
      <dgm:spPr/>
    </dgm:pt>
  </dgm:ptLst>
  <dgm:cxnLst>
    <dgm:cxn modelId="{68861544-A1C1-4E51-BDCF-57EC8033F2D4}" type="presOf" srcId="{E32AAB58-AA87-4661-9814-694036F4F5E7}" destId="{2FBC7B10-63C5-40AA-A911-1E4E7F7AEC33}" srcOrd="0" destOrd="0" presId="urn:microsoft.com/office/officeart/2005/8/layout/vList2"/>
    <dgm:cxn modelId="{E78B9D47-6CFF-41A6-B69A-E61BEB75C9A3}" type="presOf" srcId="{164D7E8C-738E-401A-8256-5824202D3E03}" destId="{17DDC11F-9C2F-413D-95B5-CE18952EE554}" srcOrd="0" destOrd="0" presId="urn:microsoft.com/office/officeart/2005/8/layout/vList2"/>
    <dgm:cxn modelId="{D2F7615A-2C48-476B-BCB6-459716B0A525}" type="presOf" srcId="{8F70AC17-5EE2-4F37-AFF0-135370489F54}" destId="{9F3FE8A1-F36C-4DD6-86FE-17502E1AB004}" srcOrd="0" destOrd="0" presId="urn:microsoft.com/office/officeart/2005/8/layout/vList2"/>
    <dgm:cxn modelId="{4F218C83-EC17-4E70-8034-9184675CDEB4}" srcId="{164D7E8C-738E-401A-8256-5824202D3E03}" destId="{E32AAB58-AA87-4661-9814-694036F4F5E7}" srcOrd="1" destOrd="0" parTransId="{E116AA7C-41D8-49B4-A856-44F237FCB3E9}" sibTransId="{3CBACC38-0CE4-4917-A607-64D6DBB62A98}"/>
    <dgm:cxn modelId="{5164F096-E02E-4752-9483-96A65FE94B83}" srcId="{164D7E8C-738E-401A-8256-5824202D3E03}" destId="{2CFB8F1D-F96A-46D4-A9C7-F30C129D6DBD}" srcOrd="3" destOrd="0" parTransId="{370A8B44-0380-4BB4-BE6F-8A531B9DC8BF}" sibTransId="{1B9533DA-7D3E-45FB-8395-91A7AF88AE1F}"/>
    <dgm:cxn modelId="{3A4B739B-E342-4DFE-8D8E-06F73B634513}" srcId="{164D7E8C-738E-401A-8256-5824202D3E03}" destId="{B9CCF903-A52A-4755-A7CF-44BB9F196F6F}" srcOrd="2" destOrd="0" parTransId="{397461C8-8487-4C07-9184-DBABB7E9115D}" sibTransId="{2D4BA5D8-60EB-4BB0-AE8B-34B0F5C35E90}"/>
    <dgm:cxn modelId="{72B804A3-2188-4C81-9D9A-A2154E113553}" type="presOf" srcId="{2CFB8F1D-F96A-46D4-A9C7-F30C129D6DBD}" destId="{556712D5-818D-4A3C-8212-79C962CD6EF5}" srcOrd="0" destOrd="0" presId="urn:microsoft.com/office/officeart/2005/8/layout/vList2"/>
    <dgm:cxn modelId="{824167B0-1C39-471A-91FB-DC354A1CEF5A}" srcId="{164D7E8C-738E-401A-8256-5824202D3E03}" destId="{8F70AC17-5EE2-4F37-AFF0-135370489F54}" srcOrd="0" destOrd="0" parTransId="{EBAE474B-0640-48A2-8E49-40A816685928}" sibTransId="{C0130F4B-C929-43D5-A0C8-0616C262B684}"/>
    <dgm:cxn modelId="{F9BCF4FE-DB7F-4018-B59F-54FB98605C08}" type="presOf" srcId="{B9CCF903-A52A-4755-A7CF-44BB9F196F6F}" destId="{5DDD2451-F0AE-4B03-BBF6-3923066E6457}" srcOrd="0" destOrd="0" presId="urn:microsoft.com/office/officeart/2005/8/layout/vList2"/>
    <dgm:cxn modelId="{6657B729-91A7-4FD1-98E8-D6D51516531F}" type="presParOf" srcId="{17DDC11F-9C2F-413D-95B5-CE18952EE554}" destId="{9F3FE8A1-F36C-4DD6-86FE-17502E1AB004}" srcOrd="0" destOrd="0" presId="urn:microsoft.com/office/officeart/2005/8/layout/vList2"/>
    <dgm:cxn modelId="{8BA1EDD9-A6BD-4C34-A91E-85000EB63BBD}" type="presParOf" srcId="{17DDC11F-9C2F-413D-95B5-CE18952EE554}" destId="{BAAEAB6E-661C-479F-8382-553A0B1E2093}" srcOrd="1" destOrd="0" presId="urn:microsoft.com/office/officeart/2005/8/layout/vList2"/>
    <dgm:cxn modelId="{13DB1008-966F-46FD-B513-9AB1CA23C5E9}" type="presParOf" srcId="{17DDC11F-9C2F-413D-95B5-CE18952EE554}" destId="{2FBC7B10-63C5-40AA-A911-1E4E7F7AEC33}" srcOrd="2" destOrd="0" presId="urn:microsoft.com/office/officeart/2005/8/layout/vList2"/>
    <dgm:cxn modelId="{2CC99575-C9A5-4AAA-89B5-9563741BB256}" type="presParOf" srcId="{17DDC11F-9C2F-413D-95B5-CE18952EE554}" destId="{2275E261-0E66-49BD-A4DB-73CC5AC76631}" srcOrd="3" destOrd="0" presId="urn:microsoft.com/office/officeart/2005/8/layout/vList2"/>
    <dgm:cxn modelId="{BC348FA7-F372-4FCA-A771-AA7AA4D79FB9}" type="presParOf" srcId="{17DDC11F-9C2F-413D-95B5-CE18952EE554}" destId="{5DDD2451-F0AE-4B03-BBF6-3923066E6457}" srcOrd="4" destOrd="0" presId="urn:microsoft.com/office/officeart/2005/8/layout/vList2"/>
    <dgm:cxn modelId="{04A6B269-1738-4084-8C2B-AA9977DAA480}" type="presParOf" srcId="{17DDC11F-9C2F-413D-95B5-CE18952EE554}" destId="{171F5986-FACE-4EB6-9E6A-E9EC2597B3FA}" srcOrd="5" destOrd="0" presId="urn:microsoft.com/office/officeart/2005/8/layout/vList2"/>
    <dgm:cxn modelId="{6B2EA9EA-21F0-4CD0-B091-CF9652BE9D9F}" type="presParOf" srcId="{17DDC11F-9C2F-413D-95B5-CE18952EE554}" destId="{556712D5-818D-4A3C-8212-79C962CD6E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92C841-EFE4-43AB-B99D-225711C761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BE3369-251A-4238-A2C0-2A2B97B7C2B8}">
      <dgm:prSet/>
      <dgm:spPr/>
      <dgm:t>
        <a:bodyPr/>
        <a:lstStyle/>
        <a:p>
          <a:pPr>
            <a:lnSpc>
              <a:spcPct val="100000"/>
            </a:lnSpc>
          </a:pPr>
          <a:r>
            <a:rPr lang="en-GB" b="0" i="0" dirty="0"/>
            <a:t>Write down your answers on your worksheet</a:t>
          </a:r>
          <a:endParaRPr lang="en-US" dirty="0"/>
        </a:p>
      </dgm:t>
    </dgm:pt>
    <dgm:pt modelId="{F305B966-6FE9-4BA7-9001-F30190E1D5F8}" type="parTrans" cxnId="{91B61CE7-DE55-47B8-9023-59A54687E864}">
      <dgm:prSet/>
      <dgm:spPr/>
      <dgm:t>
        <a:bodyPr/>
        <a:lstStyle/>
        <a:p>
          <a:endParaRPr lang="en-US"/>
        </a:p>
      </dgm:t>
    </dgm:pt>
    <dgm:pt modelId="{C7CA3229-0533-4BDA-A1A2-DEBC90E20311}" type="sibTrans" cxnId="{91B61CE7-DE55-47B8-9023-59A54687E864}">
      <dgm:prSet/>
      <dgm:spPr/>
      <dgm:t>
        <a:bodyPr/>
        <a:lstStyle/>
        <a:p>
          <a:endParaRPr lang="en-US"/>
        </a:p>
      </dgm:t>
    </dgm:pt>
    <dgm:pt modelId="{4A31C9DF-96B6-432E-9A88-014E94430024}">
      <dgm:prSet/>
      <dgm:spPr/>
      <dgm:t>
        <a:bodyPr/>
        <a:lstStyle/>
        <a:p>
          <a:pPr>
            <a:lnSpc>
              <a:spcPct val="100000"/>
            </a:lnSpc>
          </a:pPr>
          <a:r>
            <a:rPr lang="en-US" dirty="0"/>
            <a:t>There’s no prize for winning, the quiz is just to help you understand what climate change is, how it affects us and some solutions to it.</a:t>
          </a:r>
        </a:p>
      </dgm:t>
    </dgm:pt>
    <dgm:pt modelId="{2EF3FCFF-6738-4650-983F-3D50B56DF3BA}" type="parTrans" cxnId="{F363FFA9-2D6B-44FD-8B68-6E93297E4DF9}">
      <dgm:prSet/>
      <dgm:spPr/>
      <dgm:t>
        <a:bodyPr/>
        <a:lstStyle/>
        <a:p>
          <a:endParaRPr lang="en-US"/>
        </a:p>
      </dgm:t>
    </dgm:pt>
    <dgm:pt modelId="{91DE82E6-00AA-4D84-86B2-D340858D6B03}" type="sibTrans" cxnId="{F363FFA9-2D6B-44FD-8B68-6E93297E4DF9}">
      <dgm:prSet/>
      <dgm:spPr/>
      <dgm:t>
        <a:bodyPr/>
        <a:lstStyle/>
        <a:p>
          <a:endParaRPr lang="en-US"/>
        </a:p>
      </dgm:t>
    </dgm:pt>
    <dgm:pt modelId="{350959F7-C9E8-44CB-AFF3-E10317C91A65}" type="pres">
      <dgm:prSet presAssocID="{2292C841-EFE4-43AB-B99D-225711C761B2}" presName="root" presStyleCnt="0">
        <dgm:presLayoutVars>
          <dgm:dir/>
          <dgm:resizeHandles val="exact"/>
        </dgm:presLayoutVars>
      </dgm:prSet>
      <dgm:spPr/>
    </dgm:pt>
    <dgm:pt modelId="{91F44215-3697-4BA0-856F-272D9E1CEE92}" type="pres">
      <dgm:prSet presAssocID="{FBBE3369-251A-4238-A2C0-2A2B97B7C2B8}" presName="compNode" presStyleCnt="0"/>
      <dgm:spPr/>
    </dgm:pt>
    <dgm:pt modelId="{B04FDC04-8ADE-4181-90D1-226115C17BC4}" type="pres">
      <dgm:prSet presAssocID="{FBBE3369-251A-4238-A2C0-2A2B97B7C2B8}" presName="bgRect" presStyleLbl="bgShp" presStyleIdx="0" presStyleCnt="2"/>
      <dgm:spPr/>
    </dgm:pt>
    <dgm:pt modelId="{87A34CD8-D5D0-4012-A205-DA8ACA51E685}" type="pres">
      <dgm:prSet presAssocID="{FBBE3369-251A-4238-A2C0-2A2B97B7C2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E2ADD201-EB4B-4DB6-9F29-6AA4E24F3DC2}" type="pres">
      <dgm:prSet presAssocID="{FBBE3369-251A-4238-A2C0-2A2B97B7C2B8}" presName="spaceRect" presStyleCnt="0"/>
      <dgm:spPr/>
    </dgm:pt>
    <dgm:pt modelId="{3653DA77-BA4F-4307-AE7F-90B4F0FE024F}" type="pres">
      <dgm:prSet presAssocID="{FBBE3369-251A-4238-A2C0-2A2B97B7C2B8}" presName="parTx" presStyleLbl="revTx" presStyleIdx="0" presStyleCnt="2">
        <dgm:presLayoutVars>
          <dgm:chMax val="0"/>
          <dgm:chPref val="0"/>
        </dgm:presLayoutVars>
      </dgm:prSet>
      <dgm:spPr/>
    </dgm:pt>
    <dgm:pt modelId="{B51C51E4-B7C4-4D82-A161-1B03C10D87DA}" type="pres">
      <dgm:prSet presAssocID="{C7CA3229-0533-4BDA-A1A2-DEBC90E20311}" presName="sibTrans" presStyleCnt="0"/>
      <dgm:spPr/>
    </dgm:pt>
    <dgm:pt modelId="{AAB203DA-63A8-47ED-A5E6-4AA59E0C5A62}" type="pres">
      <dgm:prSet presAssocID="{4A31C9DF-96B6-432E-9A88-014E94430024}" presName="compNode" presStyleCnt="0"/>
      <dgm:spPr/>
    </dgm:pt>
    <dgm:pt modelId="{715EA346-EB00-4EB5-8DD9-8B5C6E0788BE}" type="pres">
      <dgm:prSet presAssocID="{4A31C9DF-96B6-432E-9A88-014E94430024}" presName="bgRect" presStyleLbl="bgShp" presStyleIdx="1" presStyleCnt="2"/>
      <dgm:spPr/>
    </dgm:pt>
    <dgm:pt modelId="{8B6D6017-0165-4A4F-A66C-60880D75D4A1}" type="pres">
      <dgm:prSet presAssocID="{4A31C9DF-96B6-432E-9A88-014E944300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659F716F-6C28-428F-91D5-042B510BD688}" type="pres">
      <dgm:prSet presAssocID="{4A31C9DF-96B6-432E-9A88-014E94430024}" presName="spaceRect" presStyleCnt="0"/>
      <dgm:spPr/>
    </dgm:pt>
    <dgm:pt modelId="{6E7D317C-8BB7-49EE-88C1-6FEBAB29C530}" type="pres">
      <dgm:prSet presAssocID="{4A31C9DF-96B6-432E-9A88-014E94430024}" presName="parTx" presStyleLbl="revTx" presStyleIdx="1" presStyleCnt="2">
        <dgm:presLayoutVars>
          <dgm:chMax val="0"/>
          <dgm:chPref val="0"/>
        </dgm:presLayoutVars>
      </dgm:prSet>
      <dgm:spPr/>
    </dgm:pt>
  </dgm:ptLst>
  <dgm:cxnLst>
    <dgm:cxn modelId="{B7722015-251F-484F-9BDF-5F3B31070B21}" type="presOf" srcId="{FBBE3369-251A-4238-A2C0-2A2B97B7C2B8}" destId="{3653DA77-BA4F-4307-AE7F-90B4F0FE024F}" srcOrd="0" destOrd="0" presId="urn:microsoft.com/office/officeart/2018/2/layout/IconVerticalSolidList"/>
    <dgm:cxn modelId="{185D6F68-A226-4481-B853-4815653F9E79}" type="presOf" srcId="{4A31C9DF-96B6-432E-9A88-014E94430024}" destId="{6E7D317C-8BB7-49EE-88C1-6FEBAB29C530}" srcOrd="0" destOrd="0" presId="urn:microsoft.com/office/officeart/2018/2/layout/IconVerticalSolidList"/>
    <dgm:cxn modelId="{C10BEF73-215B-4CC2-9F5D-6C28F08635A1}" type="presOf" srcId="{2292C841-EFE4-43AB-B99D-225711C761B2}" destId="{350959F7-C9E8-44CB-AFF3-E10317C91A65}" srcOrd="0" destOrd="0" presId="urn:microsoft.com/office/officeart/2018/2/layout/IconVerticalSolidList"/>
    <dgm:cxn modelId="{F363FFA9-2D6B-44FD-8B68-6E93297E4DF9}" srcId="{2292C841-EFE4-43AB-B99D-225711C761B2}" destId="{4A31C9DF-96B6-432E-9A88-014E94430024}" srcOrd="1" destOrd="0" parTransId="{2EF3FCFF-6738-4650-983F-3D50B56DF3BA}" sibTransId="{91DE82E6-00AA-4D84-86B2-D340858D6B03}"/>
    <dgm:cxn modelId="{91B61CE7-DE55-47B8-9023-59A54687E864}" srcId="{2292C841-EFE4-43AB-B99D-225711C761B2}" destId="{FBBE3369-251A-4238-A2C0-2A2B97B7C2B8}" srcOrd="0" destOrd="0" parTransId="{F305B966-6FE9-4BA7-9001-F30190E1D5F8}" sibTransId="{C7CA3229-0533-4BDA-A1A2-DEBC90E20311}"/>
    <dgm:cxn modelId="{60F41203-27E8-4F68-96A9-9542D2C1AC2C}" type="presParOf" srcId="{350959F7-C9E8-44CB-AFF3-E10317C91A65}" destId="{91F44215-3697-4BA0-856F-272D9E1CEE92}" srcOrd="0" destOrd="0" presId="urn:microsoft.com/office/officeart/2018/2/layout/IconVerticalSolidList"/>
    <dgm:cxn modelId="{0495E84A-49B6-4DEF-9657-72CD799490AE}" type="presParOf" srcId="{91F44215-3697-4BA0-856F-272D9E1CEE92}" destId="{B04FDC04-8ADE-4181-90D1-226115C17BC4}" srcOrd="0" destOrd="0" presId="urn:microsoft.com/office/officeart/2018/2/layout/IconVerticalSolidList"/>
    <dgm:cxn modelId="{20E4D214-E4A5-4490-BB35-211EB1826530}" type="presParOf" srcId="{91F44215-3697-4BA0-856F-272D9E1CEE92}" destId="{87A34CD8-D5D0-4012-A205-DA8ACA51E685}" srcOrd="1" destOrd="0" presId="urn:microsoft.com/office/officeart/2018/2/layout/IconVerticalSolidList"/>
    <dgm:cxn modelId="{8ECE3E2B-BE50-4661-A11F-AAEE4346A42F}" type="presParOf" srcId="{91F44215-3697-4BA0-856F-272D9E1CEE92}" destId="{E2ADD201-EB4B-4DB6-9F29-6AA4E24F3DC2}" srcOrd="2" destOrd="0" presId="urn:microsoft.com/office/officeart/2018/2/layout/IconVerticalSolidList"/>
    <dgm:cxn modelId="{410EECEF-2D4B-4E76-AA1A-E8FC44623EB0}" type="presParOf" srcId="{91F44215-3697-4BA0-856F-272D9E1CEE92}" destId="{3653DA77-BA4F-4307-AE7F-90B4F0FE024F}" srcOrd="3" destOrd="0" presId="urn:microsoft.com/office/officeart/2018/2/layout/IconVerticalSolidList"/>
    <dgm:cxn modelId="{A3193694-A650-41D9-977D-00379AF96DBA}" type="presParOf" srcId="{350959F7-C9E8-44CB-AFF3-E10317C91A65}" destId="{B51C51E4-B7C4-4D82-A161-1B03C10D87DA}" srcOrd="1" destOrd="0" presId="urn:microsoft.com/office/officeart/2018/2/layout/IconVerticalSolidList"/>
    <dgm:cxn modelId="{9462F533-B27E-47BA-B6F3-9463CBD9E19D}" type="presParOf" srcId="{350959F7-C9E8-44CB-AFF3-E10317C91A65}" destId="{AAB203DA-63A8-47ED-A5E6-4AA59E0C5A62}" srcOrd="2" destOrd="0" presId="urn:microsoft.com/office/officeart/2018/2/layout/IconVerticalSolidList"/>
    <dgm:cxn modelId="{1719E0FC-6849-4F4B-AFF4-124437423629}" type="presParOf" srcId="{AAB203DA-63A8-47ED-A5E6-4AA59E0C5A62}" destId="{715EA346-EB00-4EB5-8DD9-8B5C6E0788BE}" srcOrd="0" destOrd="0" presId="urn:microsoft.com/office/officeart/2018/2/layout/IconVerticalSolidList"/>
    <dgm:cxn modelId="{D34EFD1A-ADAD-4C6F-9882-21620EC8200A}" type="presParOf" srcId="{AAB203DA-63A8-47ED-A5E6-4AA59E0C5A62}" destId="{8B6D6017-0165-4A4F-A66C-60880D75D4A1}" srcOrd="1" destOrd="0" presId="urn:microsoft.com/office/officeart/2018/2/layout/IconVerticalSolidList"/>
    <dgm:cxn modelId="{032FB641-8940-4350-8FB8-325EE7564F88}" type="presParOf" srcId="{AAB203DA-63A8-47ED-A5E6-4AA59E0C5A62}" destId="{659F716F-6C28-428F-91D5-042B510BD688}" srcOrd="2" destOrd="0" presId="urn:microsoft.com/office/officeart/2018/2/layout/IconVerticalSolidList"/>
    <dgm:cxn modelId="{BF0C9ADA-CDDE-42CF-B566-98480211F750}" type="presParOf" srcId="{AAB203DA-63A8-47ED-A5E6-4AA59E0C5A62}" destId="{6E7D317C-8BB7-49EE-88C1-6FEBAB29C5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AF60F2-BE8B-4677-A955-0FB3418F04C8}"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E2F364DF-B859-4D4C-9EB2-7DA5EFD45657}">
      <dgm:prSet/>
      <dgm:spPr/>
      <dgm:t>
        <a:bodyPr/>
        <a:lstStyle/>
        <a:p>
          <a:r>
            <a:rPr lang="en-GB" b="0" i="0"/>
            <a:t>Say what the weather is like / what time of year it is</a:t>
          </a:r>
          <a:endParaRPr lang="en-US"/>
        </a:p>
      </dgm:t>
    </dgm:pt>
    <dgm:pt modelId="{02817AE5-28BB-4FBB-AC2A-7F8EADD5FA20}" type="parTrans" cxnId="{CCAEDAE4-F938-4A85-B742-4DD11CC88779}">
      <dgm:prSet/>
      <dgm:spPr/>
      <dgm:t>
        <a:bodyPr/>
        <a:lstStyle/>
        <a:p>
          <a:endParaRPr lang="en-US"/>
        </a:p>
      </dgm:t>
    </dgm:pt>
    <dgm:pt modelId="{D977E664-809C-444F-AFE4-80D73C3C0742}" type="sibTrans" cxnId="{CCAEDAE4-F938-4A85-B742-4DD11CC88779}">
      <dgm:prSet/>
      <dgm:spPr/>
      <dgm:t>
        <a:bodyPr/>
        <a:lstStyle/>
        <a:p>
          <a:endParaRPr lang="en-US"/>
        </a:p>
      </dgm:t>
    </dgm:pt>
    <dgm:pt modelId="{2D59BCC4-CD73-461E-97C4-54E4219E1B4C}">
      <dgm:prSet/>
      <dgm:spPr/>
      <dgm:t>
        <a:bodyPr/>
        <a:lstStyle/>
        <a:p>
          <a:r>
            <a:rPr lang="en-US" dirty="0"/>
            <a:t>What is in the scene (use </a:t>
          </a:r>
          <a:r>
            <a:rPr lang="en-US" dirty="0" err="1"/>
            <a:t>colour</a:t>
          </a:r>
          <a:r>
            <a:rPr lang="en-US" dirty="0"/>
            <a:t> to help)</a:t>
          </a:r>
        </a:p>
      </dgm:t>
    </dgm:pt>
    <dgm:pt modelId="{155FFF4F-9D43-4EED-BE84-CBBB00976345}" type="parTrans" cxnId="{415F540F-AA85-4692-9FEA-69D16D529086}">
      <dgm:prSet/>
      <dgm:spPr/>
      <dgm:t>
        <a:bodyPr/>
        <a:lstStyle/>
        <a:p>
          <a:endParaRPr lang="en-US"/>
        </a:p>
      </dgm:t>
    </dgm:pt>
    <dgm:pt modelId="{ABF29AC7-EFA1-4186-B08D-8CC37EA9449D}" type="sibTrans" cxnId="{415F540F-AA85-4692-9FEA-69D16D529086}">
      <dgm:prSet/>
      <dgm:spPr/>
      <dgm:t>
        <a:bodyPr/>
        <a:lstStyle/>
        <a:p>
          <a:endParaRPr lang="en-US"/>
        </a:p>
      </dgm:t>
    </dgm:pt>
    <dgm:pt modelId="{B27156BC-D1BB-4AFA-9869-1F47CB39AB09}">
      <dgm:prSet/>
      <dgm:spPr/>
      <dgm:t>
        <a:bodyPr/>
        <a:lstStyle/>
        <a:p>
          <a:r>
            <a:rPr lang="en-GB" b="0" i="0"/>
            <a:t>Use all the senses: sight; smell; sound; taste and touch</a:t>
          </a:r>
          <a:endParaRPr lang="en-US"/>
        </a:p>
      </dgm:t>
    </dgm:pt>
    <dgm:pt modelId="{3A049779-DF1E-4CF6-A974-F19C59C37A9F}" type="parTrans" cxnId="{ADB3AD38-CF07-4197-ADAF-E731C3F38354}">
      <dgm:prSet/>
      <dgm:spPr/>
      <dgm:t>
        <a:bodyPr/>
        <a:lstStyle/>
        <a:p>
          <a:endParaRPr lang="en-US"/>
        </a:p>
      </dgm:t>
    </dgm:pt>
    <dgm:pt modelId="{A78D0151-B176-4A75-A781-E3E35D103CEA}" type="sibTrans" cxnId="{ADB3AD38-CF07-4197-ADAF-E731C3F38354}">
      <dgm:prSet/>
      <dgm:spPr/>
      <dgm:t>
        <a:bodyPr/>
        <a:lstStyle/>
        <a:p>
          <a:endParaRPr lang="en-US"/>
        </a:p>
      </dgm:t>
    </dgm:pt>
    <dgm:pt modelId="{2450E7E7-CF2C-422C-9FCB-674B2124D0E1}">
      <dgm:prSet/>
      <dgm:spPr/>
      <dgm:t>
        <a:bodyPr/>
        <a:lstStyle/>
        <a:p>
          <a:r>
            <a:rPr lang="en-US" dirty="0"/>
            <a:t>Is there any movement? E.g. Wind or people or animals</a:t>
          </a:r>
        </a:p>
      </dgm:t>
    </dgm:pt>
    <dgm:pt modelId="{AD9A76BE-8C35-4DBF-AE23-FAE2303CBCA1}" type="parTrans" cxnId="{F85D557B-E2F7-49D9-841A-68D25DB03B8B}">
      <dgm:prSet/>
      <dgm:spPr/>
      <dgm:t>
        <a:bodyPr/>
        <a:lstStyle/>
        <a:p>
          <a:endParaRPr lang="en-US"/>
        </a:p>
      </dgm:t>
    </dgm:pt>
    <dgm:pt modelId="{BEE96A36-10C3-47B2-B062-C92B60A507BC}" type="sibTrans" cxnId="{F85D557B-E2F7-49D9-841A-68D25DB03B8B}">
      <dgm:prSet/>
      <dgm:spPr/>
      <dgm:t>
        <a:bodyPr/>
        <a:lstStyle/>
        <a:p>
          <a:endParaRPr lang="en-US"/>
        </a:p>
      </dgm:t>
    </dgm:pt>
    <dgm:pt modelId="{BCE6CCCE-B78B-478F-9116-62472134F93A}">
      <dgm:prSet/>
      <dgm:spPr/>
      <dgm:t>
        <a:bodyPr/>
        <a:lstStyle/>
        <a:p>
          <a:r>
            <a:rPr lang="en-US" dirty="0"/>
            <a:t>Think about a poor animal or human who is suffering because of what is going on</a:t>
          </a:r>
        </a:p>
      </dgm:t>
    </dgm:pt>
    <dgm:pt modelId="{7D7D5598-A0C9-45E2-9D40-B66DB9A4A3C5}" type="parTrans" cxnId="{6A11596A-711C-4EC9-8B3C-E8DF0869BF0C}">
      <dgm:prSet/>
      <dgm:spPr/>
      <dgm:t>
        <a:bodyPr/>
        <a:lstStyle/>
        <a:p>
          <a:endParaRPr lang="en-US"/>
        </a:p>
      </dgm:t>
    </dgm:pt>
    <dgm:pt modelId="{7E40B815-A9D5-4635-8702-EBEFE0221389}" type="sibTrans" cxnId="{6A11596A-711C-4EC9-8B3C-E8DF0869BF0C}">
      <dgm:prSet/>
      <dgm:spPr/>
      <dgm:t>
        <a:bodyPr/>
        <a:lstStyle/>
        <a:p>
          <a:endParaRPr lang="en-US"/>
        </a:p>
      </dgm:t>
    </dgm:pt>
    <dgm:pt modelId="{4A1555E0-2674-4091-9C67-E754C8905527}">
      <dgm:prSet/>
      <dgm:spPr/>
      <dgm:t>
        <a:bodyPr/>
        <a:lstStyle/>
        <a:p>
          <a:r>
            <a:rPr lang="en-GB" b="0" i="0"/>
            <a:t>And a top tip! Imagine you are in the scene when you describe it</a:t>
          </a:r>
          <a:endParaRPr lang="en-US"/>
        </a:p>
      </dgm:t>
    </dgm:pt>
    <dgm:pt modelId="{8ACBC530-3773-4951-A5CA-6993FD5BE081}" type="parTrans" cxnId="{EA785BB5-B57E-4550-A7C6-34EBD2470E47}">
      <dgm:prSet/>
      <dgm:spPr/>
      <dgm:t>
        <a:bodyPr/>
        <a:lstStyle/>
        <a:p>
          <a:endParaRPr lang="en-US"/>
        </a:p>
      </dgm:t>
    </dgm:pt>
    <dgm:pt modelId="{4783EEE0-BE6A-4DC3-825F-AB3F33F96D55}" type="sibTrans" cxnId="{EA785BB5-B57E-4550-A7C6-34EBD2470E47}">
      <dgm:prSet/>
      <dgm:spPr/>
      <dgm:t>
        <a:bodyPr/>
        <a:lstStyle/>
        <a:p>
          <a:endParaRPr lang="en-US"/>
        </a:p>
      </dgm:t>
    </dgm:pt>
    <dgm:pt modelId="{DE4D82C1-1993-4747-9212-115F00256207}" type="pres">
      <dgm:prSet presAssocID="{CAAF60F2-BE8B-4677-A955-0FB3418F04C8}" presName="diagram" presStyleCnt="0">
        <dgm:presLayoutVars>
          <dgm:dir/>
          <dgm:resizeHandles val="exact"/>
        </dgm:presLayoutVars>
      </dgm:prSet>
      <dgm:spPr/>
    </dgm:pt>
    <dgm:pt modelId="{E6953F81-1F1D-4234-B025-6A89B21F0CB4}" type="pres">
      <dgm:prSet presAssocID="{E2F364DF-B859-4D4C-9EB2-7DA5EFD45657}" presName="node" presStyleLbl="node1" presStyleIdx="0" presStyleCnt="6">
        <dgm:presLayoutVars>
          <dgm:bulletEnabled val="1"/>
        </dgm:presLayoutVars>
      </dgm:prSet>
      <dgm:spPr/>
    </dgm:pt>
    <dgm:pt modelId="{4E5866AD-8607-4158-8C7C-E8D6AEDE2A93}" type="pres">
      <dgm:prSet presAssocID="{D977E664-809C-444F-AFE4-80D73C3C0742}" presName="sibTrans" presStyleCnt="0"/>
      <dgm:spPr/>
    </dgm:pt>
    <dgm:pt modelId="{2EA31946-8692-4F27-B758-A1AA2CFC928E}" type="pres">
      <dgm:prSet presAssocID="{2D59BCC4-CD73-461E-97C4-54E4219E1B4C}" presName="node" presStyleLbl="node1" presStyleIdx="1" presStyleCnt="6">
        <dgm:presLayoutVars>
          <dgm:bulletEnabled val="1"/>
        </dgm:presLayoutVars>
      </dgm:prSet>
      <dgm:spPr/>
    </dgm:pt>
    <dgm:pt modelId="{1ED3B61A-F846-4EF2-B5EC-4A6ECCB6AC04}" type="pres">
      <dgm:prSet presAssocID="{ABF29AC7-EFA1-4186-B08D-8CC37EA9449D}" presName="sibTrans" presStyleCnt="0"/>
      <dgm:spPr/>
    </dgm:pt>
    <dgm:pt modelId="{B584320D-C90E-42E7-A1D1-80FA5BCA054F}" type="pres">
      <dgm:prSet presAssocID="{B27156BC-D1BB-4AFA-9869-1F47CB39AB09}" presName="node" presStyleLbl="node1" presStyleIdx="2" presStyleCnt="6">
        <dgm:presLayoutVars>
          <dgm:bulletEnabled val="1"/>
        </dgm:presLayoutVars>
      </dgm:prSet>
      <dgm:spPr/>
    </dgm:pt>
    <dgm:pt modelId="{2E3AE400-E6F3-4BDB-8F94-2A1A52EA229F}" type="pres">
      <dgm:prSet presAssocID="{A78D0151-B176-4A75-A781-E3E35D103CEA}" presName="sibTrans" presStyleCnt="0"/>
      <dgm:spPr/>
    </dgm:pt>
    <dgm:pt modelId="{46E81B85-35E0-4AAB-834A-98C4C24A4931}" type="pres">
      <dgm:prSet presAssocID="{2450E7E7-CF2C-422C-9FCB-674B2124D0E1}" presName="node" presStyleLbl="node1" presStyleIdx="3" presStyleCnt="6">
        <dgm:presLayoutVars>
          <dgm:bulletEnabled val="1"/>
        </dgm:presLayoutVars>
      </dgm:prSet>
      <dgm:spPr/>
    </dgm:pt>
    <dgm:pt modelId="{02DF8366-391B-44F2-889E-DC7589DA8DB2}" type="pres">
      <dgm:prSet presAssocID="{BEE96A36-10C3-47B2-B062-C92B60A507BC}" presName="sibTrans" presStyleCnt="0"/>
      <dgm:spPr/>
    </dgm:pt>
    <dgm:pt modelId="{35140A8E-7471-475E-BFF6-DB1013A5F577}" type="pres">
      <dgm:prSet presAssocID="{BCE6CCCE-B78B-478F-9116-62472134F93A}" presName="node" presStyleLbl="node1" presStyleIdx="4" presStyleCnt="6">
        <dgm:presLayoutVars>
          <dgm:bulletEnabled val="1"/>
        </dgm:presLayoutVars>
      </dgm:prSet>
      <dgm:spPr/>
    </dgm:pt>
    <dgm:pt modelId="{E81BFC5D-D4DD-4D89-91F2-0FCFA19EA55D}" type="pres">
      <dgm:prSet presAssocID="{7E40B815-A9D5-4635-8702-EBEFE0221389}" presName="sibTrans" presStyleCnt="0"/>
      <dgm:spPr/>
    </dgm:pt>
    <dgm:pt modelId="{BD839494-9B50-414B-A056-65D7B38A1430}" type="pres">
      <dgm:prSet presAssocID="{4A1555E0-2674-4091-9C67-E754C8905527}" presName="node" presStyleLbl="node1" presStyleIdx="5" presStyleCnt="6">
        <dgm:presLayoutVars>
          <dgm:bulletEnabled val="1"/>
        </dgm:presLayoutVars>
      </dgm:prSet>
      <dgm:spPr/>
    </dgm:pt>
  </dgm:ptLst>
  <dgm:cxnLst>
    <dgm:cxn modelId="{415F540F-AA85-4692-9FEA-69D16D529086}" srcId="{CAAF60F2-BE8B-4677-A955-0FB3418F04C8}" destId="{2D59BCC4-CD73-461E-97C4-54E4219E1B4C}" srcOrd="1" destOrd="0" parTransId="{155FFF4F-9D43-4EED-BE84-CBBB00976345}" sibTransId="{ABF29AC7-EFA1-4186-B08D-8CC37EA9449D}"/>
    <dgm:cxn modelId="{ADB3AD38-CF07-4197-ADAF-E731C3F38354}" srcId="{CAAF60F2-BE8B-4677-A955-0FB3418F04C8}" destId="{B27156BC-D1BB-4AFA-9869-1F47CB39AB09}" srcOrd="2" destOrd="0" parTransId="{3A049779-DF1E-4CF6-A974-F19C59C37A9F}" sibTransId="{A78D0151-B176-4A75-A781-E3E35D103CEA}"/>
    <dgm:cxn modelId="{60D4DA3E-E5C5-42B8-A83E-E872D6AD9D79}" type="presOf" srcId="{2450E7E7-CF2C-422C-9FCB-674B2124D0E1}" destId="{46E81B85-35E0-4AAB-834A-98C4C24A4931}" srcOrd="0" destOrd="0" presId="urn:microsoft.com/office/officeart/2005/8/layout/default"/>
    <dgm:cxn modelId="{6A11596A-711C-4EC9-8B3C-E8DF0869BF0C}" srcId="{CAAF60F2-BE8B-4677-A955-0FB3418F04C8}" destId="{BCE6CCCE-B78B-478F-9116-62472134F93A}" srcOrd="4" destOrd="0" parTransId="{7D7D5598-A0C9-45E2-9D40-B66DB9A4A3C5}" sibTransId="{7E40B815-A9D5-4635-8702-EBEFE0221389}"/>
    <dgm:cxn modelId="{9EA37D76-8202-4869-B6F7-082C6AD04687}" type="presOf" srcId="{BCE6CCCE-B78B-478F-9116-62472134F93A}" destId="{35140A8E-7471-475E-BFF6-DB1013A5F577}" srcOrd="0" destOrd="0" presId="urn:microsoft.com/office/officeart/2005/8/layout/default"/>
    <dgm:cxn modelId="{F85D557B-E2F7-49D9-841A-68D25DB03B8B}" srcId="{CAAF60F2-BE8B-4677-A955-0FB3418F04C8}" destId="{2450E7E7-CF2C-422C-9FCB-674B2124D0E1}" srcOrd="3" destOrd="0" parTransId="{AD9A76BE-8C35-4DBF-AE23-FAE2303CBCA1}" sibTransId="{BEE96A36-10C3-47B2-B062-C92B60A507BC}"/>
    <dgm:cxn modelId="{FBC570AF-A00F-4B65-B2D3-BDF5B3171FEF}" type="presOf" srcId="{CAAF60F2-BE8B-4677-A955-0FB3418F04C8}" destId="{DE4D82C1-1993-4747-9212-115F00256207}" srcOrd="0" destOrd="0" presId="urn:microsoft.com/office/officeart/2005/8/layout/default"/>
    <dgm:cxn modelId="{EA785BB5-B57E-4550-A7C6-34EBD2470E47}" srcId="{CAAF60F2-BE8B-4677-A955-0FB3418F04C8}" destId="{4A1555E0-2674-4091-9C67-E754C8905527}" srcOrd="5" destOrd="0" parTransId="{8ACBC530-3773-4951-A5CA-6993FD5BE081}" sibTransId="{4783EEE0-BE6A-4DC3-825F-AB3F33F96D55}"/>
    <dgm:cxn modelId="{499465CA-DAB4-4F34-8EF7-5A6087DA8339}" type="presOf" srcId="{E2F364DF-B859-4D4C-9EB2-7DA5EFD45657}" destId="{E6953F81-1F1D-4234-B025-6A89B21F0CB4}" srcOrd="0" destOrd="0" presId="urn:microsoft.com/office/officeart/2005/8/layout/default"/>
    <dgm:cxn modelId="{4C2F25CB-A9B7-43A7-8206-F8DC35A9A511}" type="presOf" srcId="{4A1555E0-2674-4091-9C67-E754C8905527}" destId="{BD839494-9B50-414B-A056-65D7B38A1430}" srcOrd="0" destOrd="0" presId="urn:microsoft.com/office/officeart/2005/8/layout/default"/>
    <dgm:cxn modelId="{CA1577D9-BF8B-4426-BA54-7AF65BF95D04}" type="presOf" srcId="{2D59BCC4-CD73-461E-97C4-54E4219E1B4C}" destId="{2EA31946-8692-4F27-B758-A1AA2CFC928E}" srcOrd="0" destOrd="0" presId="urn:microsoft.com/office/officeart/2005/8/layout/default"/>
    <dgm:cxn modelId="{CCAEDAE4-F938-4A85-B742-4DD11CC88779}" srcId="{CAAF60F2-BE8B-4677-A955-0FB3418F04C8}" destId="{E2F364DF-B859-4D4C-9EB2-7DA5EFD45657}" srcOrd="0" destOrd="0" parTransId="{02817AE5-28BB-4FBB-AC2A-7F8EADD5FA20}" sibTransId="{D977E664-809C-444F-AFE4-80D73C3C0742}"/>
    <dgm:cxn modelId="{807013EF-3963-4D0B-8052-08D72AB3AE58}" type="presOf" srcId="{B27156BC-D1BB-4AFA-9869-1F47CB39AB09}" destId="{B584320D-C90E-42E7-A1D1-80FA5BCA054F}" srcOrd="0" destOrd="0" presId="urn:microsoft.com/office/officeart/2005/8/layout/default"/>
    <dgm:cxn modelId="{E60EAB4B-B4C8-4D41-8DCB-CD3A6E0E6BC9}" type="presParOf" srcId="{DE4D82C1-1993-4747-9212-115F00256207}" destId="{E6953F81-1F1D-4234-B025-6A89B21F0CB4}" srcOrd="0" destOrd="0" presId="urn:microsoft.com/office/officeart/2005/8/layout/default"/>
    <dgm:cxn modelId="{97598F4E-D476-419C-BD65-FA9625D56185}" type="presParOf" srcId="{DE4D82C1-1993-4747-9212-115F00256207}" destId="{4E5866AD-8607-4158-8C7C-E8D6AEDE2A93}" srcOrd="1" destOrd="0" presId="urn:microsoft.com/office/officeart/2005/8/layout/default"/>
    <dgm:cxn modelId="{C0962FA7-15D7-457D-9656-093FCD97EB37}" type="presParOf" srcId="{DE4D82C1-1993-4747-9212-115F00256207}" destId="{2EA31946-8692-4F27-B758-A1AA2CFC928E}" srcOrd="2" destOrd="0" presId="urn:microsoft.com/office/officeart/2005/8/layout/default"/>
    <dgm:cxn modelId="{C80F3B47-2D06-4BE2-9AC0-DECD16E82454}" type="presParOf" srcId="{DE4D82C1-1993-4747-9212-115F00256207}" destId="{1ED3B61A-F846-4EF2-B5EC-4A6ECCB6AC04}" srcOrd="3" destOrd="0" presId="urn:microsoft.com/office/officeart/2005/8/layout/default"/>
    <dgm:cxn modelId="{DE8138A9-DECF-4A76-BFC2-ED1AD71E4293}" type="presParOf" srcId="{DE4D82C1-1993-4747-9212-115F00256207}" destId="{B584320D-C90E-42E7-A1D1-80FA5BCA054F}" srcOrd="4" destOrd="0" presId="urn:microsoft.com/office/officeart/2005/8/layout/default"/>
    <dgm:cxn modelId="{8B91B9A5-00C0-4BA1-B14E-B1848661E786}" type="presParOf" srcId="{DE4D82C1-1993-4747-9212-115F00256207}" destId="{2E3AE400-E6F3-4BDB-8F94-2A1A52EA229F}" srcOrd="5" destOrd="0" presId="urn:microsoft.com/office/officeart/2005/8/layout/default"/>
    <dgm:cxn modelId="{6A779799-9FFB-48DD-9297-C9C181E05E0E}" type="presParOf" srcId="{DE4D82C1-1993-4747-9212-115F00256207}" destId="{46E81B85-35E0-4AAB-834A-98C4C24A4931}" srcOrd="6" destOrd="0" presId="urn:microsoft.com/office/officeart/2005/8/layout/default"/>
    <dgm:cxn modelId="{2B63C4EA-082C-4D07-A2F9-06FDE93C183C}" type="presParOf" srcId="{DE4D82C1-1993-4747-9212-115F00256207}" destId="{02DF8366-391B-44F2-889E-DC7589DA8DB2}" srcOrd="7" destOrd="0" presId="urn:microsoft.com/office/officeart/2005/8/layout/default"/>
    <dgm:cxn modelId="{FB3C35AB-E9D7-4AEF-AB7F-136E0B14E44D}" type="presParOf" srcId="{DE4D82C1-1993-4747-9212-115F00256207}" destId="{35140A8E-7471-475E-BFF6-DB1013A5F577}" srcOrd="8" destOrd="0" presId="urn:microsoft.com/office/officeart/2005/8/layout/default"/>
    <dgm:cxn modelId="{A36493AD-A52D-4671-A7C4-0066A3856FC4}" type="presParOf" srcId="{DE4D82C1-1993-4747-9212-115F00256207}" destId="{E81BFC5D-D4DD-4D89-91F2-0FCFA19EA55D}" srcOrd="9" destOrd="0" presId="urn:microsoft.com/office/officeart/2005/8/layout/default"/>
    <dgm:cxn modelId="{077C17A5-68D3-4ACC-BB66-4123463D45FE}" type="presParOf" srcId="{DE4D82C1-1993-4747-9212-115F00256207}" destId="{BD839494-9B50-414B-A056-65D7B38A143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8C7FD-171D-4C27-8F6D-3EFE8C023658}"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6CA7971-2BBB-4DFD-B3B7-6C2F33936F6A}">
      <dgm:prSet/>
      <dgm:spPr/>
      <dgm:t>
        <a:bodyPr/>
        <a:lstStyle/>
        <a:p>
          <a:r>
            <a:rPr lang="en-GB" b="0" i="0"/>
            <a:t>Say what age they are</a:t>
          </a:r>
          <a:endParaRPr lang="en-US"/>
        </a:p>
      </dgm:t>
    </dgm:pt>
    <dgm:pt modelId="{A8B16869-997E-4CA8-BDEE-51ACD0855BAF}" type="parTrans" cxnId="{B6FA41A9-C4C3-46A6-B25C-ADB933462F75}">
      <dgm:prSet/>
      <dgm:spPr/>
      <dgm:t>
        <a:bodyPr/>
        <a:lstStyle/>
        <a:p>
          <a:endParaRPr lang="en-US"/>
        </a:p>
      </dgm:t>
    </dgm:pt>
    <dgm:pt modelId="{494954B9-9D28-488F-879D-6B58FEF0A207}" type="sibTrans" cxnId="{B6FA41A9-C4C3-46A6-B25C-ADB933462F75}">
      <dgm:prSet/>
      <dgm:spPr/>
      <dgm:t>
        <a:bodyPr/>
        <a:lstStyle/>
        <a:p>
          <a:endParaRPr lang="en-US"/>
        </a:p>
      </dgm:t>
    </dgm:pt>
    <dgm:pt modelId="{91A0A6E5-3D81-4681-963D-A08BB96CEF81}">
      <dgm:prSet/>
      <dgm:spPr/>
      <dgm:t>
        <a:bodyPr/>
        <a:lstStyle/>
        <a:p>
          <a:r>
            <a:rPr lang="en-GB" b="0" i="0" dirty="0"/>
            <a:t>Use colour to describe them for example, what colour hair/eyes/clothes</a:t>
          </a:r>
          <a:endParaRPr lang="en-US" dirty="0"/>
        </a:p>
      </dgm:t>
    </dgm:pt>
    <dgm:pt modelId="{BBD2C977-9BAD-4687-BD53-202108C596E4}" type="parTrans" cxnId="{A823B210-AD61-4C78-8B1E-BFEF70566800}">
      <dgm:prSet/>
      <dgm:spPr/>
      <dgm:t>
        <a:bodyPr/>
        <a:lstStyle/>
        <a:p>
          <a:endParaRPr lang="en-US"/>
        </a:p>
      </dgm:t>
    </dgm:pt>
    <dgm:pt modelId="{EB0F75EA-E842-4954-9951-1A74E697C6CB}" type="sibTrans" cxnId="{A823B210-AD61-4C78-8B1E-BFEF70566800}">
      <dgm:prSet/>
      <dgm:spPr/>
      <dgm:t>
        <a:bodyPr/>
        <a:lstStyle/>
        <a:p>
          <a:endParaRPr lang="en-US"/>
        </a:p>
      </dgm:t>
    </dgm:pt>
    <dgm:pt modelId="{63CE3C9A-2CD4-44FF-BD34-255E2F642784}">
      <dgm:prSet/>
      <dgm:spPr/>
      <dgm:t>
        <a:bodyPr/>
        <a:lstStyle/>
        <a:p>
          <a:r>
            <a:rPr lang="en-GB" b="0" i="0" dirty="0"/>
            <a:t>What stands out for example, do they were glasses or have freckles</a:t>
          </a:r>
          <a:endParaRPr lang="en-US" dirty="0"/>
        </a:p>
      </dgm:t>
    </dgm:pt>
    <dgm:pt modelId="{863AA6A9-118D-4BA3-9ED0-BD2E127A297A}" type="parTrans" cxnId="{37B08EC4-5729-4DB3-AB42-5D11D688D9F6}">
      <dgm:prSet/>
      <dgm:spPr/>
      <dgm:t>
        <a:bodyPr/>
        <a:lstStyle/>
        <a:p>
          <a:endParaRPr lang="en-US"/>
        </a:p>
      </dgm:t>
    </dgm:pt>
    <dgm:pt modelId="{DF4C6ABE-16AE-400E-AE54-D8D9CA241C5A}" type="sibTrans" cxnId="{37B08EC4-5729-4DB3-AB42-5D11D688D9F6}">
      <dgm:prSet/>
      <dgm:spPr/>
      <dgm:t>
        <a:bodyPr/>
        <a:lstStyle/>
        <a:p>
          <a:endParaRPr lang="en-US"/>
        </a:p>
      </dgm:t>
    </dgm:pt>
    <dgm:pt modelId="{EFE61B58-6673-4A2B-A3CB-0F52CEF660A4}" type="pres">
      <dgm:prSet presAssocID="{0418C7FD-171D-4C27-8F6D-3EFE8C023658}" presName="outerComposite" presStyleCnt="0">
        <dgm:presLayoutVars>
          <dgm:chMax val="5"/>
          <dgm:dir/>
          <dgm:resizeHandles val="exact"/>
        </dgm:presLayoutVars>
      </dgm:prSet>
      <dgm:spPr/>
    </dgm:pt>
    <dgm:pt modelId="{EB4F2024-9E0D-4E4D-ADF8-8F53610712F5}" type="pres">
      <dgm:prSet presAssocID="{0418C7FD-171D-4C27-8F6D-3EFE8C023658}" presName="dummyMaxCanvas" presStyleCnt="0">
        <dgm:presLayoutVars/>
      </dgm:prSet>
      <dgm:spPr/>
    </dgm:pt>
    <dgm:pt modelId="{B60CEC96-76DB-40F8-B048-742677740993}" type="pres">
      <dgm:prSet presAssocID="{0418C7FD-171D-4C27-8F6D-3EFE8C023658}" presName="ThreeNodes_1" presStyleLbl="node1" presStyleIdx="0" presStyleCnt="3">
        <dgm:presLayoutVars>
          <dgm:bulletEnabled val="1"/>
        </dgm:presLayoutVars>
      </dgm:prSet>
      <dgm:spPr/>
    </dgm:pt>
    <dgm:pt modelId="{7365DFFE-9715-4ABF-B3FE-CFD02CFE3F3E}" type="pres">
      <dgm:prSet presAssocID="{0418C7FD-171D-4C27-8F6D-3EFE8C023658}" presName="ThreeNodes_2" presStyleLbl="node1" presStyleIdx="1" presStyleCnt="3">
        <dgm:presLayoutVars>
          <dgm:bulletEnabled val="1"/>
        </dgm:presLayoutVars>
      </dgm:prSet>
      <dgm:spPr/>
    </dgm:pt>
    <dgm:pt modelId="{93F6394F-45BD-4B0E-B03D-08F037F0D688}" type="pres">
      <dgm:prSet presAssocID="{0418C7FD-171D-4C27-8F6D-3EFE8C023658}" presName="ThreeNodes_3" presStyleLbl="node1" presStyleIdx="2" presStyleCnt="3">
        <dgm:presLayoutVars>
          <dgm:bulletEnabled val="1"/>
        </dgm:presLayoutVars>
      </dgm:prSet>
      <dgm:spPr/>
    </dgm:pt>
    <dgm:pt modelId="{E842624D-EE20-4DFE-8640-207B35178D47}" type="pres">
      <dgm:prSet presAssocID="{0418C7FD-171D-4C27-8F6D-3EFE8C023658}" presName="ThreeConn_1-2" presStyleLbl="fgAccFollowNode1" presStyleIdx="0" presStyleCnt="2">
        <dgm:presLayoutVars>
          <dgm:bulletEnabled val="1"/>
        </dgm:presLayoutVars>
      </dgm:prSet>
      <dgm:spPr/>
    </dgm:pt>
    <dgm:pt modelId="{BD6D5FA4-32FB-4DBA-ABEA-D8D3FFE3E827}" type="pres">
      <dgm:prSet presAssocID="{0418C7FD-171D-4C27-8F6D-3EFE8C023658}" presName="ThreeConn_2-3" presStyleLbl="fgAccFollowNode1" presStyleIdx="1" presStyleCnt="2">
        <dgm:presLayoutVars>
          <dgm:bulletEnabled val="1"/>
        </dgm:presLayoutVars>
      </dgm:prSet>
      <dgm:spPr/>
    </dgm:pt>
    <dgm:pt modelId="{97610968-7AA5-4580-9FF3-3048CD8557AC}" type="pres">
      <dgm:prSet presAssocID="{0418C7FD-171D-4C27-8F6D-3EFE8C023658}" presName="ThreeNodes_1_text" presStyleLbl="node1" presStyleIdx="2" presStyleCnt="3">
        <dgm:presLayoutVars>
          <dgm:bulletEnabled val="1"/>
        </dgm:presLayoutVars>
      </dgm:prSet>
      <dgm:spPr/>
    </dgm:pt>
    <dgm:pt modelId="{AADE10E1-E745-4A98-B49E-A5ABCD55D775}" type="pres">
      <dgm:prSet presAssocID="{0418C7FD-171D-4C27-8F6D-3EFE8C023658}" presName="ThreeNodes_2_text" presStyleLbl="node1" presStyleIdx="2" presStyleCnt="3">
        <dgm:presLayoutVars>
          <dgm:bulletEnabled val="1"/>
        </dgm:presLayoutVars>
      </dgm:prSet>
      <dgm:spPr/>
    </dgm:pt>
    <dgm:pt modelId="{14B4A53A-42A8-4541-88FE-04D1AA8434BC}" type="pres">
      <dgm:prSet presAssocID="{0418C7FD-171D-4C27-8F6D-3EFE8C023658}" presName="ThreeNodes_3_text" presStyleLbl="node1" presStyleIdx="2" presStyleCnt="3">
        <dgm:presLayoutVars>
          <dgm:bulletEnabled val="1"/>
        </dgm:presLayoutVars>
      </dgm:prSet>
      <dgm:spPr/>
    </dgm:pt>
  </dgm:ptLst>
  <dgm:cxnLst>
    <dgm:cxn modelId="{A823B210-AD61-4C78-8B1E-BFEF70566800}" srcId="{0418C7FD-171D-4C27-8F6D-3EFE8C023658}" destId="{91A0A6E5-3D81-4681-963D-A08BB96CEF81}" srcOrd="1" destOrd="0" parTransId="{BBD2C977-9BAD-4687-BD53-202108C596E4}" sibTransId="{EB0F75EA-E842-4954-9951-1A74E697C6CB}"/>
    <dgm:cxn modelId="{51B91213-1C6A-4019-A756-84213677878A}" type="presOf" srcId="{494954B9-9D28-488F-879D-6B58FEF0A207}" destId="{E842624D-EE20-4DFE-8640-207B35178D47}" srcOrd="0" destOrd="0" presId="urn:microsoft.com/office/officeart/2005/8/layout/vProcess5"/>
    <dgm:cxn modelId="{BF029845-2928-42FE-845E-6D9D12A4D589}" type="presOf" srcId="{91A0A6E5-3D81-4681-963D-A08BB96CEF81}" destId="{AADE10E1-E745-4A98-B49E-A5ABCD55D775}" srcOrd="1" destOrd="0" presId="urn:microsoft.com/office/officeart/2005/8/layout/vProcess5"/>
    <dgm:cxn modelId="{36F4F66C-EA18-4CED-87F4-B49A70887A15}" type="presOf" srcId="{63CE3C9A-2CD4-44FF-BD34-255E2F642784}" destId="{14B4A53A-42A8-4541-88FE-04D1AA8434BC}" srcOrd="1" destOrd="0" presId="urn:microsoft.com/office/officeart/2005/8/layout/vProcess5"/>
    <dgm:cxn modelId="{59802A5A-DC45-438D-9AD6-78B350349887}" type="presOf" srcId="{26CA7971-2BBB-4DFD-B3B7-6C2F33936F6A}" destId="{B60CEC96-76DB-40F8-B048-742677740993}" srcOrd="0" destOrd="0" presId="urn:microsoft.com/office/officeart/2005/8/layout/vProcess5"/>
    <dgm:cxn modelId="{8D78EE8D-9DBF-4073-997A-8856E73126D2}" type="presOf" srcId="{63CE3C9A-2CD4-44FF-BD34-255E2F642784}" destId="{93F6394F-45BD-4B0E-B03D-08F037F0D688}" srcOrd="0" destOrd="0" presId="urn:microsoft.com/office/officeart/2005/8/layout/vProcess5"/>
    <dgm:cxn modelId="{B6FA41A9-C4C3-46A6-B25C-ADB933462F75}" srcId="{0418C7FD-171D-4C27-8F6D-3EFE8C023658}" destId="{26CA7971-2BBB-4DFD-B3B7-6C2F33936F6A}" srcOrd="0" destOrd="0" parTransId="{A8B16869-997E-4CA8-BDEE-51ACD0855BAF}" sibTransId="{494954B9-9D28-488F-879D-6B58FEF0A207}"/>
    <dgm:cxn modelId="{5CA02ABB-ED7B-49D4-96F8-83CCB5C2515F}" type="presOf" srcId="{26CA7971-2BBB-4DFD-B3B7-6C2F33936F6A}" destId="{97610968-7AA5-4580-9FF3-3048CD8557AC}" srcOrd="1" destOrd="0" presId="urn:microsoft.com/office/officeart/2005/8/layout/vProcess5"/>
    <dgm:cxn modelId="{37B08EC4-5729-4DB3-AB42-5D11D688D9F6}" srcId="{0418C7FD-171D-4C27-8F6D-3EFE8C023658}" destId="{63CE3C9A-2CD4-44FF-BD34-255E2F642784}" srcOrd="2" destOrd="0" parTransId="{863AA6A9-118D-4BA3-9ED0-BD2E127A297A}" sibTransId="{DF4C6ABE-16AE-400E-AE54-D8D9CA241C5A}"/>
    <dgm:cxn modelId="{2674EAC5-5EC5-4F0B-8BAD-FBF2C9AAF83E}" type="presOf" srcId="{EB0F75EA-E842-4954-9951-1A74E697C6CB}" destId="{BD6D5FA4-32FB-4DBA-ABEA-D8D3FFE3E827}" srcOrd="0" destOrd="0" presId="urn:microsoft.com/office/officeart/2005/8/layout/vProcess5"/>
    <dgm:cxn modelId="{A1532AD0-0A9C-4416-9DDB-64927FCCC863}" type="presOf" srcId="{91A0A6E5-3D81-4681-963D-A08BB96CEF81}" destId="{7365DFFE-9715-4ABF-B3FE-CFD02CFE3F3E}" srcOrd="0" destOrd="0" presId="urn:microsoft.com/office/officeart/2005/8/layout/vProcess5"/>
    <dgm:cxn modelId="{373CBEDC-9AD4-4435-A680-27B7F64AA5A7}" type="presOf" srcId="{0418C7FD-171D-4C27-8F6D-3EFE8C023658}" destId="{EFE61B58-6673-4A2B-A3CB-0F52CEF660A4}" srcOrd="0" destOrd="0" presId="urn:microsoft.com/office/officeart/2005/8/layout/vProcess5"/>
    <dgm:cxn modelId="{7449CEA0-4994-4CBC-9B79-97EEC006A457}" type="presParOf" srcId="{EFE61B58-6673-4A2B-A3CB-0F52CEF660A4}" destId="{EB4F2024-9E0D-4E4D-ADF8-8F53610712F5}" srcOrd="0" destOrd="0" presId="urn:microsoft.com/office/officeart/2005/8/layout/vProcess5"/>
    <dgm:cxn modelId="{F38DA9AF-910B-4595-BF8B-CBE3F9D2F74E}" type="presParOf" srcId="{EFE61B58-6673-4A2B-A3CB-0F52CEF660A4}" destId="{B60CEC96-76DB-40F8-B048-742677740993}" srcOrd="1" destOrd="0" presId="urn:microsoft.com/office/officeart/2005/8/layout/vProcess5"/>
    <dgm:cxn modelId="{FDABD2FA-88B0-471F-84D3-979BA254D7FE}" type="presParOf" srcId="{EFE61B58-6673-4A2B-A3CB-0F52CEF660A4}" destId="{7365DFFE-9715-4ABF-B3FE-CFD02CFE3F3E}" srcOrd="2" destOrd="0" presId="urn:microsoft.com/office/officeart/2005/8/layout/vProcess5"/>
    <dgm:cxn modelId="{183E68AF-C0B8-429E-AA7D-142A7EA62010}" type="presParOf" srcId="{EFE61B58-6673-4A2B-A3CB-0F52CEF660A4}" destId="{93F6394F-45BD-4B0E-B03D-08F037F0D688}" srcOrd="3" destOrd="0" presId="urn:microsoft.com/office/officeart/2005/8/layout/vProcess5"/>
    <dgm:cxn modelId="{3153A0DB-A772-4B44-9E77-75883176A680}" type="presParOf" srcId="{EFE61B58-6673-4A2B-A3CB-0F52CEF660A4}" destId="{E842624D-EE20-4DFE-8640-207B35178D47}" srcOrd="4" destOrd="0" presId="urn:microsoft.com/office/officeart/2005/8/layout/vProcess5"/>
    <dgm:cxn modelId="{A79E6217-4370-42C5-A42E-6C78E822C80D}" type="presParOf" srcId="{EFE61B58-6673-4A2B-A3CB-0F52CEF660A4}" destId="{BD6D5FA4-32FB-4DBA-ABEA-D8D3FFE3E827}" srcOrd="5" destOrd="0" presId="urn:microsoft.com/office/officeart/2005/8/layout/vProcess5"/>
    <dgm:cxn modelId="{A9DDA294-60C5-4204-8F98-23439FF0B459}" type="presParOf" srcId="{EFE61B58-6673-4A2B-A3CB-0F52CEF660A4}" destId="{97610968-7AA5-4580-9FF3-3048CD8557AC}" srcOrd="6" destOrd="0" presId="urn:microsoft.com/office/officeart/2005/8/layout/vProcess5"/>
    <dgm:cxn modelId="{E68DCA04-D190-4932-A63A-405DB22EBE63}" type="presParOf" srcId="{EFE61B58-6673-4A2B-A3CB-0F52CEF660A4}" destId="{AADE10E1-E745-4A98-B49E-A5ABCD55D775}" srcOrd="7" destOrd="0" presId="urn:microsoft.com/office/officeart/2005/8/layout/vProcess5"/>
    <dgm:cxn modelId="{1023F163-937C-4F9C-B0D7-FE0E1833C4CB}" type="presParOf" srcId="{EFE61B58-6673-4A2B-A3CB-0F52CEF660A4}" destId="{14B4A53A-42A8-4541-88FE-04D1AA8434B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90923F-8FA3-45F0-9E1F-D189CFCEC4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0DC55D-1A4A-4196-B50E-89020F3B714D}">
      <dgm:prSet/>
      <dgm:spPr/>
      <dgm:t>
        <a:bodyPr/>
        <a:lstStyle/>
        <a:p>
          <a:r>
            <a:rPr lang="en-GB" b="0" i="0"/>
            <a:t>Overcoming the Monster: This is most common of all plot types. In the story there is a baddie (the antagonist) who is threatening to do something against our main character (or the world). The monster could be a person, a government or a company or, indeed, a monster.</a:t>
          </a:r>
          <a:endParaRPr lang="en-US"/>
        </a:p>
      </dgm:t>
    </dgm:pt>
    <dgm:pt modelId="{57C87F85-59BC-4340-8A73-97BD1D5F970A}" type="parTrans" cxnId="{E21CBEC0-7BCB-4627-A587-2359E00B47B3}">
      <dgm:prSet/>
      <dgm:spPr/>
      <dgm:t>
        <a:bodyPr/>
        <a:lstStyle/>
        <a:p>
          <a:endParaRPr lang="en-US"/>
        </a:p>
      </dgm:t>
    </dgm:pt>
    <dgm:pt modelId="{4E033441-575E-4BB1-A2C5-F3B706DE71D7}" type="sibTrans" cxnId="{E21CBEC0-7BCB-4627-A587-2359E00B47B3}">
      <dgm:prSet/>
      <dgm:spPr/>
      <dgm:t>
        <a:bodyPr/>
        <a:lstStyle/>
        <a:p>
          <a:endParaRPr lang="en-US"/>
        </a:p>
      </dgm:t>
    </dgm:pt>
    <dgm:pt modelId="{4F36FE34-FE0E-41BB-B508-DA9028059C29}">
      <dgm:prSet/>
      <dgm:spPr/>
      <dgm:t>
        <a:bodyPr/>
        <a:lstStyle/>
        <a:p>
          <a:r>
            <a:rPr lang="en-GB" b="0" i="0"/>
            <a:t>Quest: To overcome the monster, sometimes the main character has to go out on an adventure facing obstacles on the way.</a:t>
          </a:r>
          <a:endParaRPr lang="en-US"/>
        </a:p>
      </dgm:t>
    </dgm:pt>
    <dgm:pt modelId="{18ECA3AD-E155-4CE2-B3EF-66A4EA147954}" type="parTrans" cxnId="{C322BEE1-B54D-4EAD-B0BE-098E71219EBB}">
      <dgm:prSet/>
      <dgm:spPr/>
      <dgm:t>
        <a:bodyPr/>
        <a:lstStyle/>
        <a:p>
          <a:endParaRPr lang="en-US"/>
        </a:p>
      </dgm:t>
    </dgm:pt>
    <dgm:pt modelId="{C8C8CF99-7A81-4AE2-A826-B59490B0D736}" type="sibTrans" cxnId="{C322BEE1-B54D-4EAD-B0BE-098E71219EBB}">
      <dgm:prSet/>
      <dgm:spPr/>
      <dgm:t>
        <a:bodyPr/>
        <a:lstStyle/>
        <a:p>
          <a:endParaRPr lang="en-US"/>
        </a:p>
      </dgm:t>
    </dgm:pt>
    <dgm:pt modelId="{67F741E1-3229-4300-A26E-697F38462CA2}">
      <dgm:prSet/>
      <dgm:spPr/>
      <dgm:t>
        <a:bodyPr/>
        <a:lstStyle/>
        <a:p>
          <a:r>
            <a:rPr lang="en-GB" b="0" i="0"/>
            <a:t>Tragedy: Sometimes you cannot overcome the monster and there is no happy ending.</a:t>
          </a:r>
          <a:endParaRPr lang="en-US"/>
        </a:p>
      </dgm:t>
    </dgm:pt>
    <dgm:pt modelId="{B423F96F-659A-4DD6-A890-2C79E01CB419}" type="parTrans" cxnId="{31BDB866-D8C9-4199-87CC-4668F534813B}">
      <dgm:prSet/>
      <dgm:spPr/>
      <dgm:t>
        <a:bodyPr/>
        <a:lstStyle/>
        <a:p>
          <a:endParaRPr lang="en-US"/>
        </a:p>
      </dgm:t>
    </dgm:pt>
    <dgm:pt modelId="{3F7408A4-2672-4464-8802-4D76069D3EE6}" type="sibTrans" cxnId="{31BDB866-D8C9-4199-87CC-4668F534813B}">
      <dgm:prSet/>
      <dgm:spPr/>
      <dgm:t>
        <a:bodyPr/>
        <a:lstStyle/>
        <a:p>
          <a:endParaRPr lang="en-US"/>
        </a:p>
      </dgm:t>
    </dgm:pt>
    <dgm:pt modelId="{8FF3F170-2DA2-4286-B110-79A1AF4E3D04}">
      <dgm:prSet/>
      <dgm:spPr/>
      <dgm:t>
        <a:bodyPr/>
        <a:lstStyle/>
        <a:p>
          <a:r>
            <a:rPr lang="en-GB" b="0" i="0"/>
            <a:t>Rebirth: This is where the main character starts off as a sort of anti-hero, not so nice and kind but, through a series of events, realises the error of their ways and changes before it is too late.</a:t>
          </a:r>
          <a:endParaRPr lang="en-US"/>
        </a:p>
      </dgm:t>
    </dgm:pt>
    <dgm:pt modelId="{38A13A52-13A5-44B7-91B4-A69E7A8D3CFB}" type="parTrans" cxnId="{50878433-7C97-4F78-AF4F-73C8F9AC6401}">
      <dgm:prSet/>
      <dgm:spPr/>
      <dgm:t>
        <a:bodyPr/>
        <a:lstStyle/>
        <a:p>
          <a:endParaRPr lang="en-US"/>
        </a:p>
      </dgm:t>
    </dgm:pt>
    <dgm:pt modelId="{9D5B8A3A-84F2-4D6E-80AC-30A8A078A549}" type="sibTrans" cxnId="{50878433-7C97-4F78-AF4F-73C8F9AC6401}">
      <dgm:prSet/>
      <dgm:spPr/>
      <dgm:t>
        <a:bodyPr/>
        <a:lstStyle/>
        <a:p>
          <a:endParaRPr lang="en-US"/>
        </a:p>
      </dgm:t>
    </dgm:pt>
    <dgm:pt modelId="{C67A1E21-E1D3-44B7-9CA1-11E85CB35D18}" type="pres">
      <dgm:prSet presAssocID="{4190923F-8FA3-45F0-9E1F-D189CFCEC447}" presName="linear" presStyleCnt="0">
        <dgm:presLayoutVars>
          <dgm:animLvl val="lvl"/>
          <dgm:resizeHandles val="exact"/>
        </dgm:presLayoutVars>
      </dgm:prSet>
      <dgm:spPr/>
    </dgm:pt>
    <dgm:pt modelId="{EA918BE7-B6BF-48E5-B2C5-4B0D0C75FEB3}" type="pres">
      <dgm:prSet presAssocID="{D80DC55D-1A4A-4196-B50E-89020F3B714D}" presName="parentText" presStyleLbl="node1" presStyleIdx="0" presStyleCnt="4">
        <dgm:presLayoutVars>
          <dgm:chMax val="0"/>
          <dgm:bulletEnabled val="1"/>
        </dgm:presLayoutVars>
      </dgm:prSet>
      <dgm:spPr/>
    </dgm:pt>
    <dgm:pt modelId="{D862758E-9765-4CF2-9D29-A82F89C1B9A4}" type="pres">
      <dgm:prSet presAssocID="{4E033441-575E-4BB1-A2C5-F3B706DE71D7}" presName="spacer" presStyleCnt="0"/>
      <dgm:spPr/>
    </dgm:pt>
    <dgm:pt modelId="{C246F5E9-40D8-4361-8D91-8643F01BD289}" type="pres">
      <dgm:prSet presAssocID="{4F36FE34-FE0E-41BB-B508-DA9028059C29}" presName="parentText" presStyleLbl="node1" presStyleIdx="1" presStyleCnt="4">
        <dgm:presLayoutVars>
          <dgm:chMax val="0"/>
          <dgm:bulletEnabled val="1"/>
        </dgm:presLayoutVars>
      </dgm:prSet>
      <dgm:spPr/>
    </dgm:pt>
    <dgm:pt modelId="{38262C07-1102-4971-BE37-ACAADAA8DBBF}" type="pres">
      <dgm:prSet presAssocID="{C8C8CF99-7A81-4AE2-A826-B59490B0D736}" presName="spacer" presStyleCnt="0"/>
      <dgm:spPr/>
    </dgm:pt>
    <dgm:pt modelId="{16E630DB-CF75-4337-81F7-2D5663EA877E}" type="pres">
      <dgm:prSet presAssocID="{67F741E1-3229-4300-A26E-697F38462CA2}" presName="parentText" presStyleLbl="node1" presStyleIdx="2" presStyleCnt="4">
        <dgm:presLayoutVars>
          <dgm:chMax val="0"/>
          <dgm:bulletEnabled val="1"/>
        </dgm:presLayoutVars>
      </dgm:prSet>
      <dgm:spPr/>
    </dgm:pt>
    <dgm:pt modelId="{5E71F7A0-EA10-4BAA-907D-FCAE2148EE07}" type="pres">
      <dgm:prSet presAssocID="{3F7408A4-2672-4464-8802-4D76069D3EE6}" presName="spacer" presStyleCnt="0"/>
      <dgm:spPr/>
    </dgm:pt>
    <dgm:pt modelId="{5385CD99-828E-4D4E-9700-1AB4D5D899C7}" type="pres">
      <dgm:prSet presAssocID="{8FF3F170-2DA2-4286-B110-79A1AF4E3D04}" presName="parentText" presStyleLbl="node1" presStyleIdx="3" presStyleCnt="4">
        <dgm:presLayoutVars>
          <dgm:chMax val="0"/>
          <dgm:bulletEnabled val="1"/>
        </dgm:presLayoutVars>
      </dgm:prSet>
      <dgm:spPr/>
    </dgm:pt>
  </dgm:ptLst>
  <dgm:cxnLst>
    <dgm:cxn modelId="{ACE2CB30-F921-4988-863D-E4A593D16D2B}" type="presOf" srcId="{8FF3F170-2DA2-4286-B110-79A1AF4E3D04}" destId="{5385CD99-828E-4D4E-9700-1AB4D5D899C7}" srcOrd="0" destOrd="0" presId="urn:microsoft.com/office/officeart/2005/8/layout/vList2"/>
    <dgm:cxn modelId="{50878433-7C97-4F78-AF4F-73C8F9AC6401}" srcId="{4190923F-8FA3-45F0-9E1F-D189CFCEC447}" destId="{8FF3F170-2DA2-4286-B110-79A1AF4E3D04}" srcOrd="3" destOrd="0" parTransId="{38A13A52-13A5-44B7-91B4-A69E7A8D3CFB}" sibTransId="{9D5B8A3A-84F2-4D6E-80AC-30A8A078A549}"/>
    <dgm:cxn modelId="{31BDB866-D8C9-4199-87CC-4668F534813B}" srcId="{4190923F-8FA3-45F0-9E1F-D189CFCEC447}" destId="{67F741E1-3229-4300-A26E-697F38462CA2}" srcOrd="2" destOrd="0" parTransId="{B423F96F-659A-4DD6-A890-2C79E01CB419}" sibTransId="{3F7408A4-2672-4464-8802-4D76069D3EE6}"/>
    <dgm:cxn modelId="{6A111970-557C-4987-A78C-4434F98750D2}" type="presOf" srcId="{67F741E1-3229-4300-A26E-697F38462CA2}" destId="{16E630DB-CF75-4337-81F7-2D5663EA877E}" srcOrd="0" destOrd="0" presId="urn:microsoft.com/office/officeart/2005/8/layout/vList2"/>
    <dgm:cxn modelId="{EF1CDF70-7F9C-44B4-9880-C5CA26035F74}" type="presOf" srcId="{D80DC55D-1A4A-4196-B50E-89020F3B714D}" destId="{EA918BE7-B6BF-48E5-B2C5-4B0D0C75FEB3}" srcOrd="0" destOrd="0" presId="urn:microsoft.com/office/officeart/2005/8/layout/vList2"/>
    <dgm:cxn modelId="{DFF7EF56-919A-4494-97E9-5BAD8E1380A7}" type="presOf" srcId="{4190923F-8FA3-45F0-9E1F-D189CFCEC447}" destId="{C67A1E21-E1D3-44B7-9CA1-11E85CB35D18}" srcOrd="0" destOrd="0" presId="urn:microsoft.com/office/officeart/2005/8/layout/vList2"/>
    <dgm:cxn modelId="{E21CBEC0-7BCB-4627-A587-2359E00B47B3}" srcId="{4190923F-8FA3-45F0-9E1F-D189CFCEC447}" destId="{D80DC55D-1A4A-4196-B50E-89020F3B714D}" srcOrd="0" destOrd="0" parTransId="{57C87F85-59BC-4340-8A73-97BD1D5F970A}" sibTransId="{4E033441-575E-4BB1-A2C5-F3B706DE71D7}"/>
    <dgm:cxn modelId="{C322BEE1-B54D-4EAD-B0BE-098E71219EBB}" srcId="{4190923F-8FA3-45F0-9E1F-D189CFCEC447}" destId="{4F36FE34-FE0E-41BB-B508-DA9028059C29}" srcOrd="1" destOrd="0" parTransId="{18ECA3AD-E155-4CE2-B3EF-66A4EA147954}" sibTransId="{C8C8CF99-7A81-4AE2-A826-B59490B0D736}"/>
    <dgm:cxn modelId="{0AF1FDFB-ADA4-46B4-B330-3C3B8A84A42C}" type="presOf" srcId="{4F36FE34-FE0E-41BB-B508-DA9028059C29}" destId="{C246F5E9-40D8-4361-8D91-8643F01BD289}" srcOrd="0" destOrd="0" presId="urn:microsoft.com/office/officeart/2005/8/layout/vList2"/>
    <dgm:cxn modelId="{D8870FA8-49A3-4A34-9CF6-2FC262ED6463}" type="presParOf" srcId="{C67A1E21-E1D3-44B7-9CA1-11E85CB35D18}" destId="{EA918BE7-B6BF-48E5-B2C5-4B0D0C75FEB3}" srcOrd="0" destOrd="0" presId="urn:microsoft.com/office/officeart/2005/8/layout/vList2"/>
    <dgm:cxn modelId="{DF8FA9C6-2AEB-4BAA-9C75-57F1CBD04DD1}" type="presParOf" srcId="{C67A1E21-E1D3-44B7-9CA1-11E85CB35D18}" destId="{D862758E-9765-4CF2-9D29-A82F89C1B9A4}" srcOrd="1" destOrd="0" presId="urn:microsoft.com/office/officeart/2005/8/layout/vList2"/>
    <dgm:cxn modelId="{D0C52D7E-F8DE-47F9-908D-D09159F52FA2}" type="presParOf" srcId="{C67A1E21-E1D3-44B7-9CA1-11E85CB35D18}" destId="{C246F5E9-40D8-4361-8D91-8643F01BD289}" srcOrd="2" destOrd="0" presId="urn:microsoft.com/office/officeart/2005/8/layout/vList2"/>
    <dgm:cxn modelId="{CA381F71-8B73-4BE1-A2A4-820E6BEFCB44}" type="presParOf" srcId="{C67A1E21-E1D3-44B7-9CA1-11E85CB35D18}" destId="{38262C07-1102-4971-BE37-ACAADAA8DBBF}" srcOrd="3" destOrd="0" presId="urn:microsoft.com/office/officeart/2005/8/layout/vList2"/>
    <dgm:cxn modelId="{EF4AC4D7-7071-4E86-96E8-BF47F69CEDE4}" type="presParOf" srcId="{C67A1E21-E1D3-44B7-9CA1-11E85CB35D18}" destId="{16E630DB-CF75-4337-81F7-2D5663EA877E}" srcOrd="4" destOrd="0" presId="urn:microsoft.com/office/officeart/2005/8/layout/vList2"/>
    <dgm:cxn modelId="{F77C4EC3-2F41-4266-8523-D1FB71020B2B}" type="presParOf" srcId="{C67A1E21-E1D3-44B7-9CA1-11E85CB35D18}" destId="{5E71F7A0-EA10-4BAA-907D-FCAE2148EE07}" srcOrd="5" destOrd="0" presId="urn:microsoft.com/office/officeart/2005/8/layout/vList2"/>
    <dgm:cxn modelId="{9A302D78-C45E-4DA6-834F-E415FFF98306}" type="presParOf" srcId="{C67A1E21-E1D3-44B7-9CA1-11E85CB35D18}" destId="{5385CD99-828E-4D4E-9700-1AB4D5D899C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9A12C-A27E-4E8F-BC96-D47B5BADBB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D61F5B-306D-4D1D-899A-F33F77A04ED0}">
      <dgm:prSet/>
      <dgm:spPr/>
      <dgm:t>
        <a:bodyPr/>
        <a:lstStyle/>
        <a:p>
          <a:r>
            <a:rPr lang="en-GB" b="0" i="0"/>
            <a:t>Overcome a local issue about climate change or help overcome an issue by speaking to people in charge? </a:t>
          </a:r>
          <a:endParaRPr lang="en-US"/>
        </a:p>
      </dgm:t>
    </dgm:pt>
    <dgm:pt modelId="{73D9F087-C585-4B56-AD6B-AE7BA3304140}" type="parTrans" cxnId="{60F50DDC-42D8-4E1D-BF23-E320E0FE100D}">
      <dgm:prSet/>
      <dgm:spPr/>
      <dgm:t>
        <a:bodyPr/>
        <a:lstStyle/>
        <a:p>
          <a:endParaRPr lang="en-US"/>
        </a:p>
      </dgm:t>
    </dgm:pt>
    <dgm:pt modelId="{8869EBE3-4221-4D46-8D90-DC2C95263E91}" type="sibTrans" cxnId="{60F50DDC-42D8-4E1D-BF23-E320E0FE100D}">
      <dgm:prSet/>
      <dgm:spPr/>
      <dgm:t>
        <a:bodyPr/>
        <a:lstStyle/>
        <a:p>
          <a:endParaRPr lang="en-US"/>
        </a:p>
      </dgm:t>
    </dgm:pt>
    <dgm:pt modelId="{56302C7F-449F-4379-B1ED-73D7A4E032C3}">
      <dgm:prSet/>
      <dgm:spPr/>
      <dgm:t>
        <a:bodyPr/>
        <a:lstStyle/>
        <a:p>
          <a:r>
            <a:rPr lang="en-GB" b="0" i="0" dirty="0"/>
            <a:t>Go on a quest facing problems like people saying no to you (but in the end succeed)? </a:t>
          </a:r>
          <a:endParaRPr lang="en-US" dirty="0"/>
        </a:p>
      </dgm:t>
    </dgm:pt>
    <dgm:pt modelId="{5F61B68A-59C3-4C37-B98F-47BBFC6F9E29}" type="parTrans" cxnId="{48058F13-68AB-49F5-9744-E0C7AAD232FF}">
      <dgm:prSet/>
      <dgm:spPr/>
      <dgm:t>
        <a:bodyPr/>
        <a:lstStyle/>
        <a:p>
          <a:endParaRPr lang="en-US"/>
        </a:p>
      </dgm:t>
    </dgm:pt>
    <dgm:pt modelId="{E5662ED5-CB9F-4BDB-A568-355F48D26956}" type="sibTrans" cxnId="{48058F13-68AB-49F5-9744-E0C7AAD232FF}">
      <dgm:prSet/>
      <dgm:spPr/>
      <dgm:t>
        <a:bodyPr/>
        <a:lstStyle/>
        <a:p>
          <a:endParaRPr lang="en-US"/>
        </a:p>
      </dgm:t>
    </dgm:pt>
    <dgm:pt modelId="{153FFE82-7190-4003-B41D-A2725DFD5A97}">
      <dgm:prSet/>
      <dgm:spPr/>
      <dgm:t>
        <a:bodyPr/>
        <a:lstStyle/>
        <a:p>
          <a:r>
            <a:rPr lang="en-GB" b="0" i="0"/>
            <a:t>Find it really difficult to do anything, despite all your best efforts, because there is not enough support (and therefore your story is a tragedy)? </a:t>
          </a:r>
          <a:endParaRPr lang="en-US"/>
        </a:p>
      </dgm:t>
    </dgm:pt>
    <dgm:pt modelId="{CC7B7022-F433-4BCB-856A-FDF36D61F46A}" type="parTrans" cxnId="{F18F9768-00A5-4CD5-ACFC-BB47188C776C}">
      <dgm:prSet/>
      <dgm:spPr/>
      <dgm:t>
        <a:bodyPr/>
        <a:lstStyle/>
        <a:p>
          <a:endParaRPr lang="en-US"/>
        </a:p>
      </dgm:t>
    </dgm:pt>
    <dgm:pt modelId="{31A99368-4187-48DC-B979-0EA1D3D4B2D9}" type="sibTrans" cxnId="{F18F9768-00A5-4CD5-ACFC-BB47188C776C}">
      <dgm:prSet/>
      <dgm:spPr/>
      <dgm:t>
        <a:bodyPr/>
        <a:lstStyle/>
        <a:p>
          <a:endParaRPr lang="en-US"/>
        </a:p>
      </dgm:t>
    </dgm:pt>
    <dgm:pt modelId="{470D814D-84D2-4291-921D-687673E05B51}">
      <dgm:prSet/>
      <dgm:spPr/>
      <dgm:t>
        <a:bodyPr/>
        <a:lstStyle/>
        <a:p>
          <a:r>
            <a:rPr lang="en-GB" b="0" i="0"/>
            <a:t>Manage to persuade someone who previously did not want to help fight the climate change problem to now do so?</a:t>
          </a:r>
          <a:endParaRPr lang="en-US"/>
        </a:p>
      </dgm:t>
    </dgm:pt>
    <dgm:pt modelId="{226F8F33-9706-4475-BCD1-182AB0AB92B8}" type="parTrans" cxnId="{33EF522D-04B4-474F-838F-DB4D4126340A}">
      <dgm:prSet/>
      <dgm:spPr/>
      <dgm:t>
        <a:bodyPr/>
        <a:lstStyle/>
        <a:p>
          <a:endParaRPr lang="en-US"/>
        </a:p>
      </dgm:t>
    </dgm:pt>
    <dgm:pt modelId="{D9AA41B0-6AFA-4063-8AE2-F6E5CAA1598D}" type="sibTrans" cxnId="{33EF522D-04B4-474F-838F-DB4D4126340A}">
      <dgm:prSet/>
      <dgm:spPr/>
      <dgm:t>
        <a:bodyPr/>
        <a:lstStyle/>
        <a:p>
          <a:endParaRPr lang="en-US"/>
        </a:p>
      </dgm:t>
    </dgm:pt>
    <dgm:pt modelId="{B8735F99-64A4-42AC-A344-10F9EB0E6157}" type="pres">
      <dgm:prSet presAssocID="{CBD9A12C-A27E-4E8F-BC96-D47B5BADBB8B}" presName="linear" presStyleCnt="0">
        <dgm:presLayoutVars>
          <dgm:animLvl val="lvl"/>
          <dgm:resizeHandles val="exact"/>
        </dgm:presLayoutVars>
      </dgm:prSet>
      <dgm:spPr/>
    </dgm:pt>
    <dgm:pt modelId="{3FE3B72B-3543-42C6-A5C2-B9962912FA0D}" type="pres">
      <dgm:prSet presAssocID="{18D61F5B-306D-4D1D-899A-F33F77A04ED0}" presName="parentText" presStyleLbl="node1" presStyleIdx="0" presStyleCnt="4">
        <dgm:presLayoutVars>
          <dgm:chMax val="0"/>
          <dgm:bulletEnabled val="1"/>
        </dgm:presLayoutVars>
      </dgm:prSet>
      <dgm:spPr/>
    </dgm:pt>
    <dgm:pt modelId="{7532A00E-2D57-4B89-99E2-C27C57F0DE68}" type="pres">
      <dgm:prSet presAssocID="{8869EBE3-4221-4D46-8D90-DC2C95263E91}" presName="spacer" presStyleCnt="0"/>
      <dgm:spPr/>
    </dgm:pt>
    <dgm:pt modelId="{18C455F1-2041-4291-A150-CC158B5D21E4}" type="pres">
      <dgm:prSet presAssocID="{56302C7F-449F-4379-B1ED-73D7A4E032C3}" presName="parentText" presStyleLbl="node1" presStyleIdx="1" presStyleCnt="4">
        <dgm:presLayoutVars>
          <dgm:chMax val="0"/>
          <dgm:bulletEnabled val="1"/>
        </dgm:presLayoutVars>
      </dgm:prSet>
      <dgm:spPr/>
    </dgm:pt>
    <dgm:pt modelId="{6E9F8BED-6B4E-460E-90BF-8E00E4EB2F69}" type="pres">
      <dgm:prSet presAssocID="{E5662ED5-CB9F-4BDB-A568-355F48D26956}" presName="spacer" presStyleCnt="0"/>
      <dgm:spPr/>
    </dgm:pt>
    <dgm:pt modelId="{6F63EF8B-EE50-4BEB-AE8D-C3B6154A3DEF}" type="pres">
      <dgm:prSet presAssocID="{153FFE82-7190-4003-B41D-A2725DFD5A97}" presName="parentText" presStyleLbl="node1" presStyleIdx="2" presStyleCnt="4">
        <dgm:presLayoutVars>
          <dgm:chMax val="0"/>
          <dgm:bulletEnabled val="1"/>
        </dgm:presLayoutVars>
      </dgm:prSet>
      <dgm:spPr/>
    </dgm:pt>
    <dgm:pt modelId="{7AA2E352-C6C8-4031-A05D-81D7D8A205E5}" type="pres">
      <dgm:prSet presAssocID="{31A99368-4187-48DC-B979-0EA1D3D4B2D9}" presName="spacer" presStyleCnt="0"/>
      <dgm:spPr/>
    </dgm:pt>
    <dgm:pt modelId="{3A0CC7CA-CB4E-476D-892F-969B7F2BC0F2}" type="pres">
      <dgm:prSet presAssocID="{470D814D-84D2-4291-921D-687673E05B51}" presName="parentText" presStyleLbl="node1" presStyleIdx="3" presStyleCnt="4">
        <dgm:presLayoutVars>
          <dgm:chMax val="0"/>
          <dgm:bulletEnabled val="1"/>
        </dgm:presLayoutVars>
      </dgm:prSet>
      <dgm:spPr/>
    </dgm:pt>
  </dgm:ptLst>
  <dgm:cxnLst>
    <dgm:cxn modelId="{48058F13-68AB-49F5-9744-E0C7AAD232FF}" srcId="{CBD9A12C-A27E-4E8F-BC96-D47B5BADBB8B}" destId="{56302C7F-449F-4379-B1ED-73D7A4E032C3}" srcOrd="1" destOrd="0" parTransId="{5F61B68A-59C3-4C37-B98F-47BBFC6F9E29}" sibTransId="{E5662ED5-CB9F-4BDB-A568-355F48D26956}"/>
    <dgm:cxn modelId="{33EF522D-04B4-474F-838F-DB4D4126340A}" srcId="{CBD9A12C-A27E-4E8F-BC96-D47B5BADBB8B}" destId="{470D814D-84D2-4291-921D-687673E05B51}" srcOrd="3" destOrd="0" parTransId="{226F8F33-9706-4475-BCD1-182AB0AB92B8}" sibTransId="{D9AA41B0-6AFA-4063-8AE2-F6E5CAA1598D}"/>
    <dgm:cxn modelId="{756D5745-8469-4BF3-8E13-1AE7C9DCB544}" type="presOf" srcId="{18D61F5B-306D-4D1D-899A-F33F77A04ED0}" destId="{3FE3B72B-3543-42C6-A5C2-B9962912FA0D}" srcOrd="0" destOrd="0" presId="urn:microsoft.com/office/officeart/2005/8/layout/vList2"/>
    <dgm:cxn modelId="{F18F9768-00A5-4CD5-ACFC-BB47188C776C}" srcId="{CBD9A12C-A27E-4E8F-BC96-D47B5BADBB8B}" destId="{153FFE82-7190-4003-B41D-A2725DFD5A97}" srcOrd="2" destOrd="0" parTransId="{CC7B7022-F433-4BCB-856A-FDF36D61F46A}" sibTransId="{31A99368-4187-48DC-B979-0EA1D3D4B2D9}"/>
    <dgm:cxn modelId="{DF347A74-267C-4C59-838A-F52BDD9AAFE4}" type="presOf" srcId="{CBD9A12C-A27E-4E8F-BC96-D47B5BADBB8B}" destId="{B8735F99-64A4-42AC-A344-10F9EB0E6157}" srcOrd="0" destOrd="0" presId="urn:microsoft.com/office/officeart/2005/8/layout/vList2"/>
    <dgm:cxn modelId="{59B4CDA0-2FEA-4529-B282-B1745A15B1F3}" type="presOf" srcId="{153FFE82-7190-4003-B41D-A2725DFD5A97}" destId="{6F63EF8B-EE50-4BEB-AE8D-C3B6154A3DEF}" srcOrd="0" destOrd="0" presId="urn:microsoft.com/office/officeart/2005/8/layout/vList2"/>
    <dgm:cxn modelId="{85857EA4-5B68-4B80-8228-27370B072D22}" type="presOf" srcId="{56302C7F-449F-4379-B1ED-73D7A4E032C3}" destId="{18C455F1-2041-4291-A150-CC158B5D21E4}" srcOrd="0" destOrd="0" presId="urn:microsoft.com/office/officeart/2005/8/layout/vList2"/>
    <dgm:cxn modelId="{140ACDA4-91C5-4B6C-A3F9-07D9D4E08828}" type="presOf" srcId="{470D814D-84D2-4291-921D-687673E05B51}" destId="{3A0CC7CA-CB4E-476D-892F-969B7F2BC0F2}" srcOrd="0" destOrd="0" presId="urn:microsoft.com/office/officeart/2005/8/layout/vList2"/>
    <dgm:cxn modelId="{60F50DDC-42D8-4E1D-BF23-E320E0FE100D}" srcId="{CBD9A12C-A27E-4E8F-BC96-D47B5BADBB8B}" destId="{18D61F5B-306D-4D1D-899A-F33F77A04ED0}" srcOrd="0" destOrd="0" parTransId="{73D9F087-C585-4B56-AD6B-AE7BA3304140}" sibTransId="{8869EBE3-4221-4D46-8D90-DC2C95263E91}"/>
    <dgm:cxn modelId="{567B0C93-1E2B-4DF1-B01B-B45470EE5124}" type="presParOf" srcId="{B8735F99-64A4-42AC-A344-10F9EB0E6157}" destId="{3FE3B72B-3543-42C6-A5C2-B9962912FA0D}" srcOrd="0" destOrd="0" presId="urn:microsoft.com/office/officeart/2005/8/layout/vList2"/>
    <dgm:cxn modelId="{8B83933A-5F11-4B9B-8286-4B834C1C609C}" type="presParOf" srcId="{B8735F99-64A4-42AC-A344-10F9EB0E6157}" destId="{7532A00E-2D57-4B89-99E2-C27C57F0DE68}" srcOrd="1" destOrd="0" presId="urn:microsoft.com/office/officeart/2005/8/layout/vList2"/>
    <dgm:cxn modelId="{A087472F-E3B4-45F0-9ADF-9B2EE2A272DA}" type="presParOf" srcId="{B8735F99-64A4-42AC-A344-10F9EB0E6157}" destId="{18C455F1-2041-4291-A150-CC158B5D21E4}" srcOrd="2" destOrd="0" presId="urn:microsoft.com/office/officeart/2005/8/layout/vList2"/>
    <dgm:cxn modelId="{34B50D04-BC3F-4E9E-837E-7A567BC65E49}" type="presParOf" srcId="{B8735F99-64A4-42AC-A344-10F9EB0E6157}" destId="{6E9F8BED-6B4E-460E-90BF-8E00E4EB2F69}" srcOrd="3" destOrd="0" presId="urn:microsoft.com/office/officeart/2005/8/layout/vList2"/>
    <dgm:cxn modelId="{634B3B12-41DD-43F4-B739-DDDA32B5CC5B}" type="presParOf" srcId="{B8735F99-64A4-42AC-A344-10F9EB0E6157}" destId="{6F63EF8B-EE50-4BEB-AE8D-C3B6154A3DEF}" srcOrd="4" destOrd="0" presId="urn:microsoft.com/office/officeart/2005/8/layout/vList2"/>
    <dgm:cxn modelId="{6C5213E6-F817-4D39-834C-227AA2008B9B}" type="presParOf" srcId="{B8735F99-64A4-42AC-A344-10F9EB0E6157}" destId="{7AA2E352-C6C8-4031-A05D-81D7D8A205E5}" srcOrd="5" destOrd="0" presId="urn:microsoft.com/office/officeart/2005/8/layout/vList2"/>
    <dgm:cxn modelId="{60E8F304-47EC-4122-AEE3-A075A3EB954B}" type="presParOf" srcId="{B8735F99-64A4-42AC-A344-10F9EB0E6157}" destId="{3A0CC7CA-CB4E-476D-892F-969B7F2BC0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CC923F-3526-42D2-B8AA-A9EE1989FA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B2AEAC-3E1F-493F-82B8-5EEC936CB6E4}">
      <dgm:prSet/>
      <dgm:spPr/>
      <dgm:t>
        <a:bodyPr/>
        <a:lstStyle/>
        <a:p>
          <a:r>
            <a:rPr lang="en-GB" b="0" i="0"/>
            <a:t>The main character sees the devastation of the rainforest and starts a protest and wins the support of her MP.</a:t>
          </a:r>
          <a:endParaRPr lang="en-US"/>
        </a:p>
      </dgm:t>
    </dgm:pt>
    <dgm:pt modelId="{D104BD52-585C-4B71-BBC2-3C9FAACE7396}" type="parTrans" cxnId="{6A0C60EE-583B-49DC-A329-E2C433BBEC53}">
      <dgm:prSet/>
      <dgm:spPr/>
      <dgm:t>
        <a:bodyPr/>
        <a:lstStyle/>
        <a:p>
          <a:endParaRPr lang="en-US"/>
        </a:p>
      </dgm:t>
    </dgm:pt>
    <dgm:pt modelId="{9E193CFF-E5FA-4FD7-B52E-F830604D1895}" type="sibTrans" cxnId="{6A0C60EE-583B-49DC-A329-E2C433BBEC53}">
      <dgm:prSet/>
      <dgm:spPr/>
      <dgm:t>
        <a:bodyPr/>
        <a:lstStyle/>
        <a:p>
          <a:endParaRPr lang="en-US"/>
        </a:p>
      </dgm:t>
    </dgm:pt>
    <dgm:pt modelId="{942A9EDF-1E87-445B-B9FE-A24F88126BCB}">
      <dgm:prSet/>
      <dgm:spPr/>
      <dgm:t>
        <a:bodyPr/>
        <a:lstStyle/>
        <a:p>
          <a:r>
            <a:rPr lang="en-GB" b="0" i="0" dirty="0"/>
            <a:t>Oil is polluting the sea causing fish to die as well as affecting coral. The main character starts a vlog which shows the extent of this to others, and he eventually speak to the United Nations.</a:t>
          </a:r>
          <a:endParaRPr lang="en-US" dirty="0"/>
        </a:p>
      </dgm:t>
    </dgm:pt>
    <dgm:pt modelId="{C46B463D-AD23-4C73-BA15-8835C44544B5}" type="parTrans" cxnId="{4FBFD14D-C431-48FB-9E80-796BB03C6DEC}">
      <dgm:prSet/>
      <dgm:spPr/>
      <dgm:t>
        <a:bodyPr/>
        <a:lstStyle/>
        <a:p>
          <a:endParaRPr lang="en-US"/>
        </a:p>
      </dgm:t>
    </dgm:pt>
    <dgm:pt modelId="{8F9752B6-EA67-473F-8145-B70E74760605}" type="sibTrans" cxnId="{4FBFD14D-C431-48FB-9E80-796BB03C6DEC}">
      <dgm:prSet/>
      <dgm:spPr/>
      <dgm:t>
        <a:bodyPr/>
        <a:lstStyle/>
        <a:p>
          <a:endParaRPr lang="en-US"/>
        </a:p>
      </dgm:t>
    </dgm:pt>
    <dgm:pt modelId="{3E6E14B8-509B-4A86-806C-577E9A7EFB31}">
      <dgm:prSet/>
      <dgm:spPr/>
      <dgm:t>
        <a:bodyPr/>
        <a:lstStyle/>
        <a:p>
          <a:r>
            <a:rPr lang="en-GB" b="0" i="0"/>
            <a:t>The main character is sad that a local tree has been cut down and, with friends, organises a tree planting campaign in their local area. They also get the support of their Head Teacher.</a:t>
          </a:r>
          <a:endParaRPr lang="en-US"/>
        </a:p>
      </dgm:t>
    </dgm:pt>
    <dgm:pt modelId="{B32559CA-54C3-4B39-BFCB-98278F17348A}" type="parTrans" cxnId="{D2B994FC-D860-4B25-AA88-F864538CE657}">
      <dgm:prSet/>
      <dgm:spPr/>
      <dgm:t>
        <a:bodyPr/>
        <a:lstStyle/>
        <a:p>
          <a:endParaRPr lang="en-US"/>
        </a:p>
      </dgm:t>
    </dgm:pt>
    <dgm:pt modelId="{2D874F9F-9CAD-4723-A0B7-0E1DB556F836}" type="sibTrans" cxnId="{D2B994FC-D860-4B25-AA88-F864538CE657}">
      <dgm:prSet/>
      <dgm:spPr/>
      <dgm:t>
        <a:bodyPr/>
        <a:lstStyle/>
        <a:p>
          <a:endParaRPr lang="en-US"/>
        </a:p>
      </dgm:t>
    </dgm:pt>
    <dgm:pt modelId="{7039C18D-D7A7-4ACF-A1C1-DB166DBF64E8}" type="pres">
      <dgm:prSet presAssocID="{FCCC923F-3526-42D2-B8AA-A9EE1989FA68}" presName="linear" presStyleCnt="0">
        <dgm:presLayoutVars>
          <dgm:animLvl val="lvl"/>
          <dgm:resizeHandles val="exact"/>
        </dgm:presLayoutVars>
      </dgm:prSet>
      <dgm:spPr/>
    </dgm:pt>
    <dgm:pt modelId="{93756B18-5248-406F-8AC1-5272B7DB0F17}" type="pres">
      <dgm:prSet presAssocID="{40B2AEAC-3E1F-493F-82B8-5EEC936CB6E4}" presName="parentText" presStyleLbl="node1" presStyleIdx="0" presStyleCnt="3">
        <dgm:presLayoutVars>
          <dgm:chMax val="0"/>
          <dgm:bulletEnabled val="1"/>
        </dgm:presLayoutVars>
      </dgm:prSet>
      <dgm:spPr/>
    </dgm:pt>
    <dgm:pt modelId="{1E63018C-4743-4CBA-A2D5-CA787557E893}" type="pres">
      <dgm:prSet presAssocID="{9E193CFF-E5FA-4FD7-B52E-F830604D1895}" presName="spacer" presStyleCnt="0"/>
      <dgm:spPr/>
    </dgm:pt>
    <dgm:pt modelId="{09AABD11-AB73-4600-999C-D3B64377F201}" type="pres">
      <dgm:prSet presAssocID="{942A9EDF-1E87-445B-B9FE-A24F88126BCB}" presName="parentText" presStyleLbl="node1" presStyleIdx="1" presStyleCnt="3">
        <dgm:presLayoutVars>
          <dgm:chMax val="0"/>
          <dgm:bulletEnabled val="1"/>
        </dgm:presLayoutVars>
      </dgm:prSet>
      <dgm:spPr/>
    </dgm:pt>
    <dgm:pt modelId="{88BE2086-5A76-4A4A-AD06-726048ABAFCD}" type="pres">
      <dgm:prSet presAssocID="{8F9752B6-EA67-473F-8145-B70E74760605}" presName="spacer" presStyleCnt="0"/>
      <dgm:spPr/>
    </dgm:pt>
    <dgm:pt modelId="{D656A247-6626-4A04-ABE6-946564A50836}" type="pres">
      <dgm:prSet presAssocID="{3E6E14B8-509B-4A86-806C-577E9A7EFB31}" presName="parentText" presStyleLbl="node1" presStyleIdx="2" presStyleCnt="3">
        <dgm:presLayoutVars>
          <dgm:chMax val="0"/>
          <dgm:bulletEnabled val="1"/>
        </dgm:presLayoutVars>
      </dgm:prSet>
      <dgm:spPr/>
    </dgm:pt>
  </dgm:ptLst>
  <dgm:cxnLst>
    <dgm:cxn modelId="{4FBFD14D-C431-48FB-9E80-796BB03C6DEC}" srcId="{FCCC923F-3526-42D2-B8AA-A9EE1989FA68}" destId="{942A9EDF-1E87-445B-B9FE-A24F88126BCB}" srcOrd="1" destOrd="0" parTransId="{C46B463D-AD23-4C73-BA15-8835C44544B5}" sibTransId="{8F9752B6-EA67-473F-8145-B70E74760605}"/>
    <dgm:cxn modelId="{415AA4AF-075A-4BA1-A318-45FB2E4C9F4D}" type="presOf" srcId="{942A9EDF-1E87-445B-B9FE-A24F88126BCB}" destId="{09AABD11-AB73-4600-999C-D3B64377F201}" srcOrd="0" destOrd="0" presId="urn:microsoft.com/office/officeart/2005/8/layout/vList2"/>
    <dgm:cxn modelId="{4A95D7D9-78C5-4480-B1C8-952D4BD8863E}" type="presOf" srcId="{40B2AEAC-3E1F-493F-82B8-5EEC936CB6E4}" destId="{93756B18-5248-406F-8AC1-5272B7DB0F17}" srcOrd="0" destOrd="0" presId="urn:microsoft.com/office/officeart/2005/8/layout/vList2"/>
    <dgm:cxn modelId="{0D4CA0EA-CBC1-4CFD-879A-076E77689DA6}" type="presOf" srcId="{3E6E14B8-509B-4A86-806C-577E9A7EFB31}" destId="{D656A247-6626-4A04-ABE6-946564A50836}" srcOrd="0" destOrd="0" presId="urn:microsoft.com/office/officeart/2005/8/layout/vList2"/>
    <dgm:cxn modelId="{6A0C60EE-583B-49DC-A329-E2C433BBEC53}" srcId="{FCCC923F-3526-42D2-B8AA-A9EE1989FA68}" destId="{40B2AEAC-3E1F-493F-82B8-5EEC936CB6E4}" srcOrd="0" destOrd="0" parTransId="{D104BD52-585C-4B71-BBC2-3C9FAACE7396}" sibTransId="{9E193CFF-E5FA-4FD7-B52E-F830604D1895}"/>
    <dgm:cxn modelId="{D2B994FC-D860-4B25-AA88-F864538CE657}" srcId="{FCCC923F-3526-42D2-B8AA-A9EE1989FA68}" destId="{3E6E14B8-509B-4A86-806C-577E9A7EFB31}" srcOrd="2" destOrd="0" parTransId="{B32559CA-54C3-4B39-BFCB-98278F17348A}" sibTransId="{2D874F9F-9CAD-4723-A0B7-0E1DB556F836}"/>
    <dgm:cxn modelId="{ED2AC7FF-0179-4B17-B7DE-35A7FD3CC2EE}" type="presOf" srcId="{FCCC923F-3526-42D2-B8AA-A9EE1989FA68}" destId="{7039C18D-D7A7-4ACF-A1C1-DB166DBF64E8}" srcOrd="0" destOrd="0" presId="urn:microsoft.com/office/officeart/2005/8/layout/vList2"/>
    <dgm:cxn modelId="{1E6443A8-4199-48DA-A939-5A583264F0A3}" type="presParOf" srcId="{7039C18D-D7A7-4ACF-A1C1-DB166DBF64E8}" destId="{93756B18-5248-406F-8AC1-5272B7DB0F17}" srcOrd="0" destOrd="0" presId="urn:microsoft.com/office/officeart/2005/8/layout/vList2"/>
    <dgm:cxn modelId="{6489547A-9865-4A1D-8376-0C644CC0D164}" type="presParOf" srcId="{7039C18D-D7A7-4ACF-A1C1-DB166DBF64E8}" destId="{1E63018C-4743-4CBA-A2D5-CA787557E893}" srcOrd="1" destOrd="0" presId="urn:microsoft.com/office/officeart/2005/8/layout/vList2"/>
    <dgm:cxn modelId="{17DBD7DA-760C-4A75-87CE-B4B4EB2429EE}" type="presParOf" srcId="{7039C18D-D7A7-4ACF-A1C1-DB166DBF64E8}" destId="{09AABD11-AB73-4600-999C-D3B64377F201}" srcOrd="2" destOrd="0" presId="urn:microsoft.com/office/officeart/2005/8/layout/vList2"/>
    <dgm:cxn modelId="{2BC43228-E2D1-403B-BC2E-105EF4D820F3}" type="presParOf" srcId="{7039C18D-D7A7-4ACF-A1C1-DB166DBF64E8}" destId="{88BE2086-5A76-4A4A-AD06-726048ABAFCD}" srcOrd="3" destOrd="0" presId="urn:microsoft.com/office/officeart/2005/8/layout/vList2"/>
    <dgm:cxn modelId="{57603680-9AC0-41D7-AE17-AB3911344810}" type="presParOf" srcId="{7039C18D-D7A7-4ACF-A1C1-DB166DBF64E8}" destId="{D656A247-6626-4A04-ABE6-946564A508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B6643-60E1-4444-A667-458D9CA4EF4C}">
      <dsp:nvSpPr>
        <dsp:cNvPr id="0" name=""/>
        <dsp:cNvSpPr/>
      </dsp:nvSpPr>
      <dsp:spPr>
        <a:xfrm>
          <a:off x="0" y="32130"/>
          <a:ext cx="6391275" cy="74353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Describe</a:t>
          </a:r>
        </a:p>
      </dsp:txBody>
      <dsp:txXfrm>
        <a:off x="36296" y="68426"/>
        <a:ext cx="6318683" cy="670943"/>
      </dsp:txXfrm>
    </dsp:sp>
    <dsp:sp modelId="{4DB8641E-D26B-43A0-94F6-716EFB519357}">
      <dsp:nvSpPr>
        <dsp:cNvPr id="0" name=""/>
        <dsp:cNvSpPr/>
      </dsp:nvSpPr>
      <dsp:spPr>
        <a:xfrm>
          <a:off x="0" y="775665"/>
          <a:ext cx="639127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Describe a scene showing the effects of climate change</a:t>
          </a:r>
        </a:p>
      </dsp:txBody>
      <dsp:txXfrm>
        <a:off x="0" y="775665"/>
        <a:ext cx="6391275" cy="753997"/>
      </dsp:txXfrm>
    </dsp:sp>
    <dsp:sp modelId="{1C2D11EB-0EB6-42F4-9F96-193E07CE617D}">
      <dsp:nvSpPr>
        <dsp:cNvPr id="0" name=""/>
        <dsp:cNvSpPr/>
      </dsp:nvSpPr>
      <dsp:spPr>
        <a:xfrm>
          <a:off x="0" y="1529663"/>
          <a:ext cx="6391275" cy="74353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Think Up</a:t>
          </a:r>
        </a:p>
      </dsp:txBody>
      <dsp:txXfrm>
        <a:off x="36296" y="1565959"/>
        <a:ext cx="6318683" cy="670943"/>
      </dsp:txXfrm>
    </dsp:sp>
    <dsp:sp modelId="{5F98F957-D24D-4FFF-A871-87BB8876C1B5}">
      <dsp:nvSpPr>
        <dsp:cNvPr id="0" name=""/>
        <dsp:cNvSpPr/>
      </dsp:nvSpPr>
      <dsp:spPr>
        <a:xfrm>
          <a:off x="0" y="2273198"/>
          <a:ext cx="6391275" cy="14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Think up an inspiring character who can show your readers what we can do about climate change and write a short story about it.</a:t>
          </a:r>
        </a:p>
      </dsp:txBody>
      <dsp:txXfrm>
        <a:off x="0" y="2273198"/>
        <a:ext cx="6391275" cy="1443824"/>
      </dsp:txXfrm>
    </dsp:sp>
    <dsp:sp modelId="{95EDBA06-5E79-4055-8FB6-A14D818EBE2B}">
      <dsp:nvSpPr>
        <dsp:cNvPr id="0" name=""/>
        <dsp:cNvSpPr/>
      </dsp:nvSpPr>
      <dsp:spPr>
        <a:xfrm>
          <a:off x="0" y="3717023"/>
          <a:ext cx="6391275" cy="74353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Leave</a:t>
          </a:r>
        </a:p>
      </dsp:txBody>
      <dsp:txXfrm>
        <a:off x="36296" y="3753319"/>
        <a:ext cx="6318683" cy="670943"/>
      </dsp:txXfrm>
    </dsp:sp>
    <dsp:sp modelId="{0D6ECDE1-A9D5-44D3-A8A2-9B2A99B4D786}">
      <dsp:nvSpPr>
        <dsp:cNvPr id="0" name=""/>
        <dsp:cNvSpPr/>
      </dsp:nvSpPr>
      <dsp:spPr>
        <a:xfrm>
          <a:off x="0" y="4460558"/>
          <a:ext cx="639127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Leave your readers with a suitable moral</a:t>
          </a:r>
        </a:p>
      </dsp:txBody>
      <dsp:txXfrm>
        <a:off x="0" y="4460558"/>
        <a:ext cx="6391275" cy="7539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1881-6B3F-4B22-B9CD-2B4C1602667D}">
      <dsp:nvSpPr>
        <dsp:cNvPr id="0" name=""/>
        <dsp:cNvSpPr/>
      </dsp:nvSpPr>
      <dsp:spPr>
        <a:xfrm>
          <a:off x="0" y="87829"/>
          <a:ext cx="6391275" cy="122023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It’s not too late to do something</a:t>
          </a:r>
          <a:endParaRPr lang="en-US" sz="2200" kern="1200"/>
        </a:p>
      </dsp:txBody>
      <dsp:txXfrm>
        <a:off x="59567" y="147396"/>
        <a:ext cx="6272141" cy="1101102"/>
      </dsp:txXfrm>
    </dsp:sp>
    <dsp:sp modelId="{39EC0C08-D8CD-4B2E-8832-31D70ABD34A8}">
      <dsp:nvSpPr>
        <dsp:cNvPr id="0" name=""/>
        <dsp:cNvSpPr/>
      </dsp:nvSpPr>
      <dsp:spPr>
        <a:xfrm>
          <a:off x="0" y="1371426"/>
          <a:ext cx="6391275" cy="1220236"/>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Don’t let anybody stop you because no matter how old you are you can still make a big difference</a:t>
          </a:r>
          <a:endParaRPr lang="en-US" sz="2200" kern="1200"/>
        </a:p>
      </dsp:txBody>
      <dsp:txXfrm>
        <a:off x="59567" y="1430993"/>
        <a:ext cx="6272141" cy="1101102"/>
      </dsp:txXfrm>
    </dsp:sp>
    <dsp:sp modelId="{60CEC17B-7F97-4675-8AEF-EDB6397E7DA8}">
      <dsp:nvSpPr>
        <dsp:cNvPr id="0" name=""/>
        <dsp:cNvSpPr/>
      </dsp:nvSpPr>
      <dsp:spPr>
        <a:xfrm>
          <a:off x="0" y="2655023"/>
          <a:ext cx="6391275" cy="1220236"/>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Young or old we can make a change</a:t>
          </a:r>
          <a:endParaRPr lang="en-US" sz="2200" kern="1200"/>
        </a:p>
      </dsp:txBody>
      <dsp:txXfrm>
        <a:off x="59567" y="2714590"/>
        <a:ext cx="6272141" cy="1101102"/>
      </dsp:txXfrm>
    </dsp:sp>
    <dsp:sp modelId="{8A3B88C3-5E1D-458A-99B2-293E2BBDE464}">
      <dsp:nvSpPr>
        <dsp:cNvPr id="0" name=""/>
        <dsp:cNvSpPr/>
      </dsp:nvSpPr>
      <dsp:spPr>
        <a:xfrm>
          <a:off x="0" y="3938620"/>
          <a:ext cx="6391275" cy="122023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Little changes can make a big difference </a:t>
          </a:r>
          <a:endParaRPr lang="en-US" sz="2200" kern="1200"/>
        </a:p>
      </dsp:txBody>
      <dsp:txXfrm>
        <a:off x="59567" y="3998187"/>
        <a:ext cx="6272141" cy="1101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57E1A-3C95-44F3-94C5-4E0372A23472}">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a narrative of no more than 1000 words</a:t>
          </a:r>
        </a:p>
      </dsp:txBody>
      <dsp:txXfrm>
        <a:off x="601586" y="580"/>
        <a:ext cx="2631940" cy="1579164"/>
      </dsp:txXfrm>
    </dsp:sp>
    <dsp:sp modelId="{4448BE8C-8E42-48C4-A606-5C056D763B04}">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a poem/song/rap</a:t>
          </a:r>
        </a:p>
      </dsp:txBody>
      <dsp:txXfrm>
        <a:off x="3496721" y="580"/>
        <a:ext cx="2631940" cy="1579164"/>
      </dsp:txXfrm>
    </dsp:sp>
    <dsp:sp modelId="{E1E7128A-46B3-4754-A8FE-AB6867FD85A3}">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a diary</a:t>
          </a:r>
        </a:p>
      </dsp:txBody>
      <dsp:txXfrm>
        <a:off x="6391855" y="580"/>
        <a:ext cx="2631940" cy="1579164"/>
      </dsp:txXfrm>
    </dsp:sp>
    <dsp:sp modelId="{ED8B2B91-D237-442D-8DB4-682D79424736}">
      <dsp:nvSpPr>
        <dsp:cNvPr id="0" name=""/>
        <dsp:cNvSpPr/>
      </dsp:nvSpPr>
      <dsp:spPr>
        <a:xfrm>
          <a:off x="3496721"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a postcard</a:t>
          </a:r>
        </a:p>
      </dsp:txBody>
      <dsp:txXfrm>
        <a:off x="3496721" y="1842938"/>
        <a:ext cx="2631940" cy="1579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FE8A1-F36C-4DD6-86FE-17502E1AB004}">
      <dsp:nvSpPr>
        <dsp:cNvPr id="0" name=""/>
        <dsp:cNvSpPr/>
      </dsp:nvSpPr>
      <dsp:spPr>
        <a:xfrm>
          <a:off x="0" y="26463"/>
          <a:ext cx="6391275" cy="12314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Display in School / Library</a:t>
          </a:r>
        </a:p>
      </dsp:txBody>
      <dsp:txXfrm>
        <a:off x="60116" y="86579"/>
        <a:ext cx="6271043" cy="1111247"/>
      </dsp:txXfrm>
    </dsp:sp>
    <dsp:sp modelId="{2FBC7B10-63C5-40AA-A911-1E4E7F7AEC33}">
      <dsp:nvSpPr>
        <dsp:cNvPr id="0" name=""/>
        <dsp:cNvSpPr/>
      </dsp:nvSpPr>
      <dsp:spPr>
        <a:xfrm>
          <a:off x="0" y="1347223"/>
          <a:ext cx="6391275" cy="1231479"/>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0" i="0" kern="1200" dirty="0"/>
            <a:t>Shared on social media</a:t>
          </a:r>
          <a:endParaRPr lang="en-US" sz="3100" kern="1200" dirty="0"/>
        </a:p>
      </dsp:txBody>
      <dsp:txXfrm>
        <a:off x="60116" y="1407339"/>
        <a:ext cx="6271043" cy="1111247"/>
      </dsp:txXfrm>
    </dsp:sp>
    <dsp:sp modelId="{5DDD2451-F0AE-4B03-BBF6-3923066E6457}">
      <dsp:nvSpPr>
        <dsp:cNvPr id="0" name=""/>
        <dsp:cNvSpPr/>
      </dsp:nvSpPr>
      <dsp:spPr>
        <a:xfrm>
          <a:off x="0" y="2667983"/>
          <a:ext cx="6391275" cy="1231479"/>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At a storytelling session</a:t>
          </a:r>
        </a:p>
      </dsp:txBody>
      <dsp:txXfrm>
        <a:off x="60116" y="2728099"/>
        <a:ext cx="6271043" cy="1111247"/>
      </dsp:txXfrm>
    </dsp:sp>
    <dsp:sp modelId="{556712D5-818D-4A3C-8212-79C962CD6EF5}">
      <dsp:nvSpPr>
        <dsp:cNvPr id="0" name=""/>
        <dsp:cNvSpPr/>
      </dsp:nvSpPr>
      <dsp:spPr>
        <a:xfrm>
          <a:off x="0" y="3988743"/>
          <a:ext cx="6391275" cy="123147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Recorded/Videoed and put onto YouTube</a:t>
          </a:r>
        </a:p>
      </dsp:txBody>
      <dsp:txXfrm>
        <a:off x="60116" y="4048859"/>
        <a:ext cx="6271043" cy="1111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FDC04-8ADE-4181-90D1-226115C17BC4}">
      <dsp:nvSpPr>
        <dsp:cNvPr id="0" name=""/>
        <dsp:cNvSpPr/>
      </dsp:nvSpPr>
      <dsp:spPr>
        <a:xfrm>
          <a:off x="0" y="852586"/>
          <a:ext cx="6391275" cy="15740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34CD8-D5D0-4012-A205-DA8ACA51E685}">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53DA77-BA4F-4307-AE7F-90B4F0FE024F}">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44550">
            <a:lnSpc>
              <a:spcPct val="100000"/>
            </a:lnSpc>
            <a:spcBef>
              <a:spcPct val="0"/>
            </a:spcBef>
            <a:spcAft>
              <a:spcPct val="35000"/>
            </a:spcAft>
            <a:buNone/>
          </a:pPr>
          <a:r>
            <a:rPr lang="en-GB" sz="1900" b="0" i="0" kern="1200" dirty="0"/>
            <a:t>Write down your answers on your worksheet</a:t>
          </a:r>
          <a:endParaRPr lang="en-US" sz="1900" kern="1200" dirty="0"/>
        </a:p>
      </dsp:txBody>
      <dsp:txXfrm>
        <a:off x="1817977" y="852586"/>
        <a:ext cx="4573297" cy="1574006"/>
      </dsp:txXfrm>
    </dsp:sp>
    <dsp:sp modelId="{715EA346-EB00-4EB5-8DD9-8B5C6E0788BE}">
      <dsp:nvSpPr>
        <dsp:cNvPr id="0" name=""/>
        <dsp:cNvSpPr/>
      </dsp:nvSpPr>
      <dsp:spPr>
        <a:xfrm>
          <a:off x="0" y="2820094"/>
          <a:ext cx="6391275" cy="15740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D6017-0165-4A4F-A66C-60880D75D4A1}">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7D317C-8BB7-49EE-88C1-6FEBAB29C530}">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44550">
            <a:lnSpc>
              <a:spcPct val="100000"/>
            </a:lnSpc>
            <a:spcBef>
              <a:spcPct val="0"/>
            </a:spcBef>
            <a:spcAft>
              <a:spcPct val="35000"/>
            </a:spcAft>
            <a:buNone/>
          </a:pPr>
          <a:r>
            <a:rPr lang="en-US" sz="1900" kern="1200" dirty="0"/>
            <a:t>There’s no prize for winning, the quiz is just to help you understand what climate change is, how it affects us and some solutions to it.</a:t>
          </a:r>
        </a:p>
      </dsp:txBody>
      <dsp:txXfrm>
        <a:off x="1817977" y="2820094"/>
        <a:ext cx="4573297" cy="1574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53F81-1F1D-4234-B025-6A89B21F0CB4}">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t>Say what the weather is like / what time of year it is</a:t>
          </a:r>
          <a:endParaRPr lang="en-US" sz="2000" kern="1200"/>
        </a:p>
      </dsp:txBody>
      <dsp:txXfrm>
        <a:off x="601586" y="580"/>
        <a:ext cx="2631940" cy="1579164"/>
      </dsp:txXfrm>
    </dsp:sp>
    <dsp:sp modelId="{2EA31946-8692-4F27-B758-A1AA2CFC928E}">
      <dsp:nvSpPr>
        <dsp:cNvPr id="0" name=""/>
        <dsp:cNvSpPr/>
      </dsp:nvSpPr>
      <dsp:spPr>
        <a:xfrm>
          <a:off x="3496721" y="580"/>
          <a:ext cx="2631940" cy="1579164"/>
        </a:xfrm>
        <a:prstGeom prst="rect">
          <a:avLst/>
        </a:prstGeom>
        <a:gradFill rotWithShape="0">
          <a:gsLst>
            <a:gs pos="0">
              <a:schemeClr val="accent2">
                <a:hueOff val="-3953144"/>
                <a:satOff val="180"/>
                <a:lumOff val="0"/>
                <a:alphaOff val="0"/>
                <a:tint val="98000"/>
                <a:lumMod val="114000"/>
              </a:schemeClr>
            </a:gs>
            <a:gs pos="100000">
              <a:schemeClr val="accent2">
                <a:hueOff val="-3953144"/>
                <a:satOff val="18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is in the scene (use </a:t>
          </a:r>
          <a:r>
            <a:rPr lang="en-US" sz="2000" kern="1200" dirty="0" err="1"/>
            <a:t>colour</a:t>
          </a:r>
          <a:r>
            <a:rPr lang="en-US" sz="2000" kern="1200" dirty="0"/>
            <a:t> to help)</a:t>
          </a:r>
        </a:p>
      </dsp:txBody>
      <dsp:txXfrm>
        <a:off x="3496721" y="580"/>
        <a:ext cx="2631940" cy="1579164"/>
      </dsp:txXfrm>
    </dsp:sp>
    <dsp:sp modelId="{B584320D-C90E-42E7-A1D1-80FA5BCA054F}">
      <dsp:nvSpPr>
        <dsp:cNvPr id="0" name=""/>
        <dsp:cNvSpPr/>
      </dsp:nvSpPr>
      <dsp:spPr>
        <a:xfrm>
          <a:off x="6391855" y="580"/>
          <a:ext cx="2631940" cy="1579164"/>
        </a:xfrm>
        <a:prstGeom prst="rect">
          <a:avLst/>
        </a:prstGeom>
        <a:gradFill rotWithShape="0">
          <a:gsLst>
            <a:gs pos="0">
              <a:schemeClr val="accent2">
                <a:hueOff val="-7906288"/>
                <a:satOff val="360"/>
                <a:lumOff val="0"/>
                <a:alphaOff val="0"/>
                <a:tint val="98000"/>
                <a:lumMod val="114000"/>
              </a:schemeClr>
            </a:gs>
            <a:gs pos="100000">
              <a:schemeClr val="accent2">
                <a:hueOff val="-7906288"/>
                <a:satOff val="36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t>Use all the senses: sight; smell; sound; taste and touch</a:t>
          </a:r>
          <a:endParaRPr lang="en-US" sz="2000" kern="1200"/>
        </a:p>
      </dsp:txBody>
      <dsp:txXfrm>
        <a:off x="6391855" y="580"/>
        <a:ext cx="2631940" cy="1579164"/>
      </dsp:txXfrm>
    </dsp:sp>
    <dsp:sp modelId="{46E81B85-35E0-4AAB-834A-98C4C24A4931}">
      <dsp:nvSpPr>
        <dsp:cNvPr id="0" name=""/>
        <dsp:cNvSpPr/>
      </dsp:nvSpPr>
      <dsp:spPr>
        <a:xfrm>
          <a:off x="601586" y="1842938"/>
          <a:ext cx="2631940" cy="1579164"/>
        </a:xfrm>
        <a:prstGeom prst="rect">
          <a:avLst/>
        </a:prstGeom>
        <a:gradFill rotWithShape="0">
          <a:gsLst>
            <a:gs pos="0">
              <a:schemeClr val="accent2">
                <a:hueOff val="-11859433"/>
                <a:satOff val="541"/>
                <a:lumOff val="0"/>
                <a:alphaOff val="0"/>
                <a:tint val="98000"/>
                <a:lumMod val="114000"/>
              </a:schemeClr>
            </a:gs>
            <a:gs pos="100000">
              <a:schemeClr val="accent2">
                <a:hueOff val="-11859433"/>
                <a:satOff val="54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 there any movement? E.g. Wind or people or animals</a:t>
          </a:r>
        </a:p>
      </dsp:txBody>
      <dsp:txXfrm>
        <a:off x="601586" y="1842938"/>
        <a:ext cx="2631940" cy="1579164"/>
      </dsp:txXfrm>
    </dsp:sp>
    <dsp:sp modelId="{35140A8E-7471-475E-BFF6-DB1013A5F577}">
      <dsp:nvSpPr>
        <dsp:cNvPr id="0" name=""/>
        <dsp:cNvSpPr/>
      </dsp:nvSpPr>
      <dsp:spPr>
        <a:xfrm>
          <a:off x="3496721" y="1842938"/>
          <a:ext cx="2631940" cy="1579164"/>
        </a:xfrm>
        <a:prstGeom prst="rect">
          <a:avLst/>
        </a:prstGeom>
        <a:gradFill rotWithShape="0">
          <a:gsLst>
            <a:gs pos="0">
              <a:schemeClr val="accent2">
                <a:hueOff val="-15812576"/>
                <a:satOff val="721"/>
                <a:lumOff val="0"/>
                <a:alphaOff val="0"/>
                <a:tint val="98000"/>
                <a:lumMod val="114000"/>
              </a:schemeClr>
            </a:gs>
            <a:gs pos="100000">
              <a:schemeClr val="accent2">
                <a:hueOff val="-15812576"/>
                <a:satOff val="72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Think about a poor animal or human who is suffering because of what is going on</a:t>
          </a:r>
        </a:p>
      </dsp:txBody>
      <dsp:txXfrm>
        <a:off x="3496721" y="1842938"/>
        <a:ext cx="2631940" cy="1579164"/>
      </dsp:txXfrm>
    </dsp:sp>
    <dsp:sp modelId="{BD839494-9B50-414B-A056-65D7B38A1430}">
      <dsp:nvSpPr>
        <dsp:cNvPr id="0" name=""/>
        <dsp:cNvSpPr/>
      </dsp:nvSpPr>
      <dsp:spPr>
        <a:xfrm>
          <a:off x="6391855" y="1842938"/>
          <a:ext cx="2631940" cy="1579164"/>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t>And a top tip! Imagine you are in the scene when you describe it</a:t>
          </a:r>
          <a:endParaRPr lang="en-US" sz="2000" kern="1200"/>
        </a:p>
      </dsp:txBody>
      <dsp:txXfrm>
        <a:off x="6391855" y="1842938"/>
        <a:ext cx="2631940" cy="1579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CEC96-76DB-40F8-B048-742677740993}">
      <dsp:nvSpPr>
        <dsp:cNvPr id="0" name=""/>
        <dsp:cNvSpPr/>
      </dsp:nvSpPr>
      <dsp:spPr>
        <a:xfrm>
          <a:off x="0" y="0"/>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Say what age they are</a:t>
          </a:r>
          <a:endParaRPr lang="en-US" sz="2600" kern="1200"/>
        </a:p>
      </dsp:txBody>
      <dsp:txXfrm>
        <a:off x="30074" y="30074"/>
        <a:ext cx="7073573" cy="966656"/>
      </dsp:txXfrm>
    </dsp:sp>
    <dsp:sp modelId="{7365DFFE-9715-4ABF-B3FE-CFD02CFE3F3E}">
      <dsp:nvSpPr>
        <dsp:cNvPr id="0" name=""/>
        <dsp:cNvSpPr/>
      </dsp:nvSpPr>
      <dsp:spPr>
        <a:xfrm>
          <a:off x="721903" y="1197939"/>
          <a:ext cx="8181575" cy="1026804"/>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dirty="0"/>
            <a:t>Use colour to describe them for example, what colour hair/eyes/clothes</a:t>
          </a:r>
          <a:endParaRPr lang="en-US" sz="2600" kern="1200" dirty="0"/>
        </a:p>
      </dsp:txBody>
      <dsp:txXfrm>
        <a:off x="751977" y="1228013"/>
        <a:ext cx="6732100" cy="966656"/>
      </dsp:txXfrm>
    </dsp:sp>
    <dsp:sp modelId="{93F6394F-45BD-4B0E-B03D-08F037F0D688}">
      <dsp:nvSpPr>
        <dsp:cNvPr id="0" name=""/>
        <dsp:cNvSpPr/>
      </dsp:nvSpPr>
      <dsp:spPr>
        <a:xfrm>
          <a:off x="1443807" y="2395878"/>
          <a:ext cx="8181575" cy="1026804"/>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dirty="0"/>
            <a:t>What stands out for example, do they were glasses or have freckles</a:t>
          </a:r>
          <a:endParaRPr lang="en-US" sz="2600" kern="1200" dirty="0"/>
        </a:p>
      </dsp:txBody>
      <dsp:txXfrm>
        <a:off x="1473881" y="2425952"/>
        <a:ext cx="6732100" cy="966656"/>
      </dsp:txXfrm>
    </dsp:sp>
    <dsp:sp modelId="{E842624D-EE20-4DFE-8640-207B35178D47}">
      <dsp:nvSpPr>
        <dsp:cNvPr id="0" name=""/>
        <dsp:cNvSpPr/>
      </dsp:nvSpPr>
      <dsp:spPr>
        <a:xfrm>
          <a:off x="7514152" y="778660"/>
          <a:ext cx="667423" cy="66742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64322" y="778660"/>
        <a:ext cx="367083" cy="502236"/>
      </dsp:txXfrm>
    </dsp:sp>
    <dsp:sp modelId="{BD6D5FA4-32FB-4DBA-ABEA-D8D3FFE3E827}">
      <dsp:nvSpPr>
        <dsp:cNvPr id="0" name=""/>
        <dsp:cNvSpPr/>
      </dsp:nvSpPr>
      <dsp:spPr>
        <a:xfrm>
          <a:off x="8236056" y="1969754"/>
          <a:ext cx="667423" cy="66742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6226" y="1969754"/>
        <a:ext cx="367083" cy="502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8BE7-B6BF-48E5-B2C5-4B0D0C75FEB3}">
      <dsp:nvSpPr>
        <dsp:cNvPr id="0" name=""/>
        <dsp:cNvSpPr/>
      </dsp:nvSpPr>
      <dsp:spPr>
        <a:xfrm>
          <a:off x="0" y="564503"/>
          <a:ext cx="6391275" cy="9991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Overcoming the Monster: This is most common of all plot types. In the story there is a baddie (the antagonist) who is threatening to do something against our main character (or the world). The monster could be a person, a government or a company or, indeed, a monster.</a:t>
          </a:r>
          <a:endParaRPr lang="en-US" sz="1400" kern="1200"/>
        </a:p>
      </dsp:txBody>
      <dsp:txXfrm>
        <a:off x="48776" y="613279"/>
        <a:ext cx="6293723" cy="901628"/>
      </dsp:txXfrm>
    </dsp:sp>
    <dsp:sp modelId="{C246F5E9-40D8-4361-8D91-8643F01BD289}">
      <dsp:nvSpPr>
        <dsp:cNvPr id="0" name=""/>
        <dsp:cNvSpPr/>
      </dsp:nvSpPr>
      <dsp:spPr>
        <a:xfrm>
          <a:off x="0" y="1604003"/>
          <a:ext cx="6391275" cy="99918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Quest: To overcome the monster, sometimes the main character has to go out on an adventure facing obstacles on the way.</a:t>
          </a:r>
          <a:endParaRPr lang="en-US" sz="1400" kern="1200"/>
        </a:p>
      </dsp:txBody>
      <dsp:txXfrm>
        <a:off x="48776" y="1652779"/>
        <a:ext cx="6293723" cy="901628"/>
      </dsp:txXfrm>
    </dsp:sp>
    <dsp:sp modelId="{16E630DB-CF75-4337-81F7-2D5663EA877E}">
      <dsp:nvSpPr>
        <dsp:cNvPr id="0" name=""/>
        <dsp:cNvSpPr/>
      </dsp:nvSpPr>
      <dsp:spPr>
        <a:xfrm>
          <a:off x="0" y="2643503"/>
          <a:ext cx="6391275" cy="99918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Tragedy: Sometimes you cannot overcome the monster and there is no happy ending.</a:t>
          </a:r>
          <a:endParaRPr lang="en-US" sz="1400" kern="1200"/>
        </a:p>
      </dsp:txBody>
      <dsp:txXfrm>
        <a:off x="48776" y="2692279"/>
        <a:ext cx="6293723" cy="901628"/>
      </dsp:txXfrm>
    </dsp:sp>
    <dsp:sp modelId="{5385CD99-828E-4D4E-9700-1AB4D5D899C7}">
      <dsp:nvSpPr>
        <dsp:cNvPr id="0" name=""/>
        <dsp:cNvSpPr/>
      </dsp:nvSpPr>
      <dsp:spPr>
        <a:xfrm>
          <a:off x="0" y="3683003"/>
          <a:ext cx="6391275" cy="9991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Rebirth: This is where the main character starts off as a sort of anti-hero, not so nice and kind but, through a series of events, realises the error of their ways and changes before it is too late.</a:t>
          </a:r>
          <a:endParaRPr lang="en-US" sz="1400" kern="1200"/>
        </a:p>
      </dsp:txBody>
      <dsp:txXfrm>
        <a:off x="48776" y="3731779"/>
        <a:ext cx="6293723" cy="901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3B72B-3543-42C6-A5C2-B9962912FA0D}">
      <dsp:nvSpPr>
        <dsp:cNvPr id="0" name=""/>
        <dsp:cNvSpPr/>
      </dsp:nvSpPr>
      <dsp:spPr>
        <a:xfrm>
          <a:off x="0" y="173903"/>
          <a:ext cx="6391275" cy="1179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Overcome a local issue about climate change or help overcome an issue by speaking to people in charge? </a:t>
          </a:r>
          <a:endParaRPr lang="en-US" sz="2100" kern="1200"/>
        </a:p>
      </dsp:txBody>
      <dsp:txXfrm>
        <a:off x="57572" y="231475"/>
        <a:ext cx="6276131" cy="1064216"/>
      </dsp:txXfrm>
    </dsp:sp>
    <dsp:sp modelId="{18C455F1-2041-4291-A150-CC158B5D21E4}">
      <dsp:nvSpPr>
        <dsp:cNvPr id="0" name=""/>
        <dsp:cNvSpPr/>
      </dsp:nvSpPr>
      <dsp:spPr>
        <a:xfrm>
          <a:off x="0" y="1413743"/>
          <a:ext cx="6391275" cy="117936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t>Go on a quest facing problems like people saying no to you (but in the end succeed)? </a:t>
          </a:r>
          <a:endParaRPr lang="en-US" sz="2100" kern="1200" dirty="0"/>
        </a:p>
      </dsp:txBody>
      <dsp:txXfrm>
        <a:off x="57572" y="1471315"/>
        <a:ext cx="6276131" cy="1064216"/>
      </dsp:txXfrm>
    </dsp:sp>
    <dsp:sp modelId="{6F63EF8B-EE50-4BEB-AE8D-C3B6154A3DEF}">
      <dsp:nvSpPr>
        <dsp:cNvPr id="0" name=""/>
        <dsp:cNvSpPr/>
      </dsp:nvSpPr>
      <dsp:spPr>
        <a:xfrm>
          <a:off x="0" y="2653583"/>
          <a:ext cx="6391275" cy="117936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Find it really difficult to do anything, despite all your best efforts, because there is not enough support (and therefore your story is a tragedy)? </a:t>
          </a:r>
          <a:endParaRPr lang="en-US" sz="2100" kern="1200"/>
        </a:p>
      </dsp:txBody>
      <dsp:txXfrm>
        <a:off x="57572" y="2711155"/>
        <a:ext cx="6276131" cy="1064216"/>
      </dsp:txXfrm>
    </dsp:sp>
    <dsp:sp modelId="{3A0CC7CA-CB4E-476D-892F-969B7F2BC0F2}">
      <dsp:nvSpPr>
        <dsp:cNvPr id="0" name=""/>
        <dsp:cNvSpPr/>
      </dsp:nvSpPr>
      <dsp:spPr>
        <a:xfrm>
          <a:off x="0" y="3893423"/>
          <a:ext cx="6391275" cy="11793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Manage to persuade someone who previously did not want to help fight the climate change problem to now do so?</a:t>
          </a:r>
          <a:endParaRPr lang="en-US" sz="2100" kern="1200"/>
        </a:p>
      </dsp:txBody>
      <dsp:txXfrm>
        <a:off x="57572" y="3950995"/>
        <a:ext cx="6276131" cy="1064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56B18-5248-406F-8AC1-5272B7DB0F17}">
      <dsp:nvSpPr>
        <dsp:cNvPr id="0" name=""/>
        <dsp:cNvSpPr/>
      </dsp:nvSpPr>
      <dsp:spPr>
        <a:xfrm>
          <a:off x="0" y="407093"/>
          <a:ext cx="6391275" cy="14390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The main character sees the devastation of the rainforest and starts a protest and wins the support of her MP.</a:t>
          </a:r>
          <a:endParaRPr lang="en-US" sz="2000" kern="1200"/>
        </a:p>
      </dsp:txBody>
      <dsp:txXfrm>
        <a:off x="70251" y="477344"/>
        <a:ext cx="6250773" cy="1298597"/>
      </dsp:txXfrm>
    </dsp:sp>
    <dsp:sp modelId="{09AABD11-AB73-4600-999C-D3B64377F201}">
      <dsp:nvSpPr>
        <dsp:cNvPr id="0" name=""/>
        <dsp:cNvSpPr/>
      </dsp:nvSpPr>
      <dsp:spPr>
        <a:xfrm>
          <a:off x="0" y="1903793"/>
          <a:ext cx="6391275" cy="143909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Oil is polluting the sea causing fish to die as well as affecting coral. The main character starts a vlog which shows the extent of this to others, and he eventually speak to the United Nations.</a:t>
          </a:r>
          <a:endParaRPr lang="en-US" sz="2000" kern="1200" dirty="0"/>
        </a:p>
      </dsp:txBody>
      <dsp:txXfrm>
        <a:off x="70251" y="1974044"/>
        <a:ext cx="6250773" cy="1298597"/>
      </dsp:txXfrm>
    </dsp:sp>
    <dsp:sp modelId="{D656A247-6626-4A04-ABE6-946564A50836}">
      <dsp:nvSpPr>
        <dsp:cNvPr id="0" name=""/>
        <dsp:cNvSpPr/>
      </dsp:nvSpPr>
      <dsp:spPr>
        <a:xfrm>
          <a:off x="0" y="3400493"/>
          <a:ext cx="6391275" cy="143909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The main character is sad that a local tree has been cut down and, with friends, organises a tree planting campaign in their local area. They also get the support of their Head Teacher.</a:t>
          </a:r>
          <a:endParaRPr lang="en-US" sz="2000" kern="1200"/>
        </a:p>
      </dsp:txBody>
      <dsp:txXfrm>
        <a:off x="70251" y="3470744"/>
        <a:ext cx="6250773" cy="12985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11/16/2021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8574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5690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3439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039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9799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00618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91830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67329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912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2697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12931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0422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2874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81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1323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6585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1325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11/16/2021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993323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4E6C-45AC-41B3-8669-CEDC782087CA}"/>
              </a:ext>
            </a:extLst>
          </p:cNvPr>
          <p:cNvSpPr>
            <a:spLocks noGrp="1"/>
          </p:cNvSpPr>
          <p:nvPr>
            <p:ph type="ctrTitle"/>
          </p:nvPr>
        </p:nvSpPr>
        <p:spPr>
          <a:xfrm>
            <a:off x="648930" y="2238375"/>
            <a:ext cx="5466234" cy="1317542"/>
          </a:xfrm>
        </p:spPr>
        <p:txBody>
          <a:bodyPr>
            <a:normAutofit/>
          </a:bodyPr>
          <a:lstStyle/>
          <a:p>
            <a:r>
              <a:rPr lang="en-GB" sz="4000">
                <a:solidFill>
                  <a:schemeClr val="tx1"/>
                </a:solidFill>
              </a:rPr>
              <a:t>ting</a:t>
            </a:r>
            <a:r>
              <a:rPr lang="en-GB">
                <a:solidFill>
                  <a:schemeClr val="tx1"/>
                </a:solidFill>
              </a:rPr>
              <a:t> </a:t>
            </a:r>
            <a:r>
              <a:rPr lang="en-GB" dirty="0">
                <a:solidFill>
                  <a:schemeClr val="tx1"/>
                </a:solidFill>
              </a:rPr>
              <a:t>Workshops</a:t>
            </a:r>
          </a:p>
        </p:txBody>
      </p:sp>
      <p:grpSp>
        <p:nvGrpSpPr>
          <p:cNvPr id="22"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1" name="Picture 10">
            <a:extLst>
              <a:ext uri="{FF2B5EF4-FFF2-40B4-BE49-F238E27FC236}">
                <a16:creationId xmlns:a16="http://schemas.microsoft.com/office/drawing/2014/main" id="{7707715A-2F86-4747-BEB3-C6CCEDECF573}"/>
              </a:ext>
            </a:extLst>
          </p:cNvPr>
          <p:cNvPicPr>
            <a:picLocks noChangeAspect="1"/>
          </p:cNvPicPr>
          <p:nvPr/>
        </p:nvPicPr>
        <p:blipFill>
          <a:blip r:embed="rId2"/>
          <a:stretch>
            <a:fillRect/>
          </a:stretch>
        </p:blipFill>
        <p:spPr>
          <a:xfrm>
            <a:off x="6017832" y="5402826"/>
            <a:ext cx="2091702" cy="546457"/>
          </a:xfrm>
          <a:prstGeom prst="rect">
            <a:avLst/>
          </a:prstGeom>
        </p:spPr>
      </p:pic>
      <p:sp>
        <p:nvSpPr>
          <p:cNvPr id="3" name="TextBox 2">
            <a:extLst>
              <a:ext uri="{FF2B5EF4-FFF2-40B4-BE49-F238E27FC236}">
                <a16:creationId xmlns:a16="http://schemas.microsoft.com/office/drawing/2014/main" id="{F1755D45-CAC5-44B0-9556-85A712582F15}"/>
              </a:ext>
            </a:extLst>
          </p:cNvPr>
          <p:cNvSpPr txBox="1"/>
          <p:nvPr/>
        </p:nvSpPr>
        <p:spPr>
          <a:xfrm>
            <a:off x="1027083" y="2547584"/>
            <a:ext cx="5715000" cy="707886"/>
          </a:xfrm>
          <a:prstGeom prst="rect">
            <a:avLst/>
          </a:prstGeom>
          <a:noFill/>
        </p:spPr>
        <p:txBody>
          <a:bodyPr wrap="square" rtlCol="0">
            <a:spAutoFit/>
          </a:bodyPr>
          <a:lstStyle/>
          <a:p>
            <a:r>
              <a:rPr lang="en-GB" sz="4000" b="1" dirty="0"/>
              <a:t>Session One</a:t>
            </a:r>
          </a:p>
        </p:txBody>
      </p:sp>
      <p:pic>
        <p:nvPicPr>
          <p:cNvPr id="6" name="Picture 5" descr="Text&#10;&#10;Description automatically generated">
            <a:extLst>
              <a:ext uri="{FF2B5EF4-FFF2-40B4-BE49-F238E27FC236}">
                <a16:creationId xmlns:a16="http://schemas.microsoft.com/office/drawing/2014/main" id="{9FE428D9-C9B4-42BD-AD8E-1C00B7519F05}"/>
              </a:ext>
            </a:extLst>
          </p:cNvPr>
          <p:cNvPicPr>
            <a:picLocks noChangeAspect="1"/>
          </p:cNvPicPr>
          <p:nvPr/>
        </p:nvPicPr>
        <p:blipFill>
          <a:blip r:embed="rId3"/>
          <a:stretch>
            <a:fillRect/>
          </a:stretch>
        </p:blipFill>
        <p:spPr>
          <a:xfrm>
            <a:off x="603788" y="1008668"/>
            <a:ext cx="7156861" cy="4394157"/>
          </a:xfrm>
          <a:prstGeom prst="rect">
            <a:avLst/>
          </a:prstGeom>
        </p:spPr>
      </p:pic>
    </p:spTree>
    <p:extLst>
      <p:ext uri="{BB962C8B-B14F-4D97-AF65-F5344CB8AC3E}">
        <p14:creationId xmlns:p14="http://schemas.microsoft.com/office/powerpoint/2010/main" val="378771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168C4F8-2A16-4B70-BCD2-1EC3998A2BEF}"/>
              </a:ext>
            </a:extLst>
          </p:cNvPr>
          <p:cNvSpPr>
            <a:spLocks noGrp="1"/>
          </p:cNvSpPr>
          <p:nvPr>
            <p:ph type="title"/>
          </p:nvPr>
        </p:nvSpPr>
        <p:spPr>
          <a:xfrm>
            <a:off x="1154954" y="973668"/>
            <a:ext cx="8761413" cy="706964"/>
          </a:xfrm>
        </p:spPr>
        <p:txBody>
          <a:bodyPr>
            <a:normAutofit/>
          </a:bodyPr>
          <a:lstStyle/>
          <a:p>
            <a:r>
              <a:rPr lang="en-GB">
                <a:solidFill>
                  <a:srgbClr val="FFFFFF"/>
                </a:solidFill>
              </a:rPr>
              <a:t>How to describe your character</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642A2FE-68B1-4ADA-B4BC-2D9E0C5A7AA1}"/>
              </a:ext>
            </a:extLst>
          </p:cNvPr>
          <p:cNvGraphicFramePr>
            <a:graphicFrameLocks noGrp="1"/>
          </p:cNvGraphicFramePr>
          <p:nvPr>
            <p:ph idx="1"/>
            <p:extLst>
              <p:ext uri="{D42A27DB-BD31-4B8C-83A1-F6EECF244321}">
                <p14:modId xmlns:p14="http://schemas.microsoft.com/office/powerpoint/2010/main" val="30426151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1546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9E5666C-38AE-431C-AF71-CD3998D2E2CB}"/>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Story Plots</a:t>
            </a:r>
          </a:p>
        </p:txBody>
      </p:sp>
      <p:sp>
        <p:nvSpPr>
          <p:cNvPr id="3" name="Content Placeholder 2">
            <a:extLst>
              <a:ext uri="{FF2B5EF4-FFF2-40B4-BE49-F238E27FC236}">
                <a16:creationId xmlns:a16="http://schemas.microsoft.com/office/drawing/2014/main" id="{8CFF8824-5058-4A77-B024-67F24C8EF67B}"/>
              </a:ext>
            </a:extLst>
          </p:cNvPr>
          <p:cNvSpPr>
            <a:spLocks noGrp="1"/>
          </p:cNvSpPr>
          <p:nvPr>
            <p:ph idx="1"/>
          </p:nvPr>
        </p:nvSpPr>
        <p:spPr>
          <a:xfrm>
            <a:off x="5290077" y="437513"/>
            <a:ext cx="5502614" cy="5954325"/>
          </a:xfrm>
        </p:spPr>
        <p:txBody>
          <a:bodyPr anchor="ctr">
            <a:normAutofit/>
          </a:bodyPr>
          <a:lstStyle/>
          <a:p>
            <a:r>
              <a:rPr lang="en-GB" sz="2800" dirty="0"/>
              <a:t>The plot is basically what is going to happen in your story. Over thousands of years, authors have used basic plot structures to help them think of the start, the middle and the end of their story and in all sorts of different genres. Some stories contain lots of plots, some only one.</a:t>
            </a:r>
          </a:p>
        </p:txBody>
      </p:sp>
    </p:spTree>
    <p:extLst>
      <p:ext uri="{BB962C8B-B14F-4D97-AF65-F5344CB8AC3E}">
        <p14:creationId xmlns:p14="http://schemas.microsoft.com/office/powerpoint/2010/main" val="395296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31A2F4B-6460-4293-B50A-8E08DBB567CD}"/>
              </a:ext>
            </a:extLst>
          </p:cNvPr>
          <p:cNvSpPr>
            <a:spLocks noGrp="1"/>
          </p:cNvSpPr>
          <p:nvPr>
            <p:ph type="title"/>
          </p:nvPr>
        </p:nvSpPr>
        <p:spPr>
          <a:xfrm>
            <a:off x="1154955" y="973667"/>
            <a:ext cx="2942210" cy="4833745"/>
          </a:xfrm>
        </p:spPr>
        <p:txBody>
          <a:bodyPr>
            <a:normAutofit/>
          </a:bodyPr>
          <a:lstStyle/>
          <a:p>
            <a:r>
              <a:rPr lang="en-GB">
                <a:solidFill>
                  <a:srgbClr val="EBEBEB"/>
                </a:solidFill>
              </a:rPr>
              <a:t>Plot Types</a:t>
            </a:r>
          </a:p>
        </p:txBody>
      </p:sp>
      <p:sp>
        <p:nvSpPr>
          <p:cNvPr id="25"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6F082FD2-6F6D-4D4D-81FF-2FF5CD750436}"/>
              </a:ext>
            </a:extLst>
          </p:cNvPr>
          <p:cNvGraphicFramePr>
            <a:graphicFrameLocks noGrp="1"/>
          </p:cNvGraphicFramePr>
          <p:nvPr>
            <p:ph idx="1"/>
            <p:extLst>
              <p:ext uri="{D42A27DB-BD31-4B8C-83A1-F6EECF244321}">
                <p14:modId xmlns:p14="http://schemas.microsoft.com/office/powerpoint/2010/main" val="272489574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5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786F398-9A79-4047-A958-BE604DAA8C8C}"/>
              </a:ext>
            </a:extLst>
          </p:cNvPr>
          <p:cNvSpPr>
            <a:spLocks noGrp="1"/>
          </p:cNvSpPr>
          <p:nvPr>
            <p:ph type="title"/>
          </p:nvPr>
        </p:nvSpPr>
        <p:spPr>
          <a:xfrm>
            <a:off x="1154955" y="973667"/>
            <a:ext cx="2942210" cy="4833745"/>
          </a:xfrm>
        </p:spPr>
        <p:txBody>
          <a:bodyPr>
            <a:normAutofit/>
          </a:bodyPr>
          <a:lstStyle/>
          <a:p>
            <a:r>
              <a:rPr lang="en-GB">
                <a:solidFill>
                  <a:srgbClr val="EBEBEB"/>
                </a:solidFill>
              </a:rPr>
              <a:t>Dilemmas’ and how we can sort them</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E819AEA-6E05-4F25-BB7D-3ACDC7740036}"/>
              </a:ext>
            </a:extLst>
          </p:cNvPr>
          <p:cNvGraphicFramePr>
            <a:graphicFrameLocks noGrp="1"/>
          </p:cNvGraphicFramePr>
          <p:nvPr>
            <p:ph idx="1"/>
            <p:extLst>
              <p:ext uri="{D42A27DB-BD31-4B8C-83A1-F6EECF244321}">
                <p14:modId xmlns:p14="http://schemas.microsoft.com/office/powerpoint/2010/main" val="302533292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12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6879D95-5BEC-4E35-A445-5032A01D8E5F}"/>
              </a:ext>
            </a:extLst>
          </p:cNvPr>
          <p:cNvSpPr>
            <a:spLocks noGrp="1"/>
          </p:cNvSpPr>
          <p:nvPr>
            <p:ph type="title"/>
          </p:nvPr>
        </p:nvSpPr>
        <p:spPr>
          <a:xfrm>
            <a:off x="1154955" y="973667"/>
            <a:ext cx="2942210" cy="4833745"/>
          </a:xfrm>
        </p:spPr>
        <p:txBody>
          <a:bodyPr>
            <a:normAutofit/>
          </a:bodyPr>
          <a:lstStyle/>
          <a:p>
            <a:r>
              <a:rPr lang="en-GB">
                <a:solidFill>
                  <a:srgbClr val="EBEBEB"/>
                </a:solidFill>
              </a:rPr>
              <a:t>Examples from other Climate Champions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6B5D97B-C70F-4124-B208-47D3B0DC369C}"/>
              </a:ext>
            </a:extLst>
          </p:cNvPr>
          <p:cNvGraphicFramePr>
            <a:graphicFrameLocks noGrp="1"/>
          </p:cNvGraphicFramePr>
          <p:nvPr>
            <p:ph idx="1"/>
            <p:extLst>
              <p:ext uri="{D42A27DB-BD31-4B8C-83A1-F6EECF244321}">
                <p14:modId xmlns:p14="http://schemas.microsoft.com/office/powerpoint/2010/main" val="38345417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57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7B7DC10-4572-42CB-ABA5-15B69BC37763}"/>
              </a:ext>
            </a:extLst>
          </p:cNvPr>
          <p:cNvSpPr>
            <a:spLocks noGrp="1"/>
          </p:cNvSpPr>
          <p:nvPr>
            <p:ph type="title"/>
          </p:nvPr>
        </p:nvSpPr>
        <p:spPr>
          <a:xfrm>
            <a:off x="1154955" y="973667"/>
            <a:ext cx="2942210" cy="4833745"/>
          </a:xfrm>
        </p:spPr>
        <p:txBody>
          <a:bodyPr>
            <a:normAutofit/>
          </a:bodyPr>
          <a:lstStyle/>
          <a:p>
            <a:r>
              <a:rPr lang="en-GB">
                <a:solidFill>
                  <a:srgbClr val="EBEBEB"/>
                </a:solidFill>
              </a:rPr>
              <a:t>And lastly, examples of Morals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7F488B2-BD75-494B-8574-609D3D472019}"/>
              </a:ext>
            </a:extLst>
          </p:cNvPr>
          <p:cNvGraphicFramePr>
            <a:graphicFrameLocks noGrp="1"/>
          </p:cNvGraphicFramePr>
          <p:nvPr>
            <p:ph idx="1"/>
            <p:extLst>
              <p:ext uri="{D42A27DB-BD31-4B8C-83A1-F6EECF244321}">
                <p14:modId xmlns:p14="http://schemas.microsoft.com/office/powerpoint/2010/main" val="270207529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22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F4BD49-404B-4697-8010-0D3A4B1A0E33}"/>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That’s the end of Session Two, thank you for taking part.</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Graphic 6" descr="Open Enrollment">
            <a:extLst>
              <a:ext uri="{FF2B5EF4-FFF2-40B4-BE49-F238E27FC236}">
                <a16:creationId xmlns:a16="http://schemas.microsoft.com/office/drawing/2014/main" id="{5ED09C7A-EBC4-4156-B036-02B31277D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6974" y="1114621"/>
            <a:ext cx="4628758" cy="4628758"/>
          </a:xfrm>
          <a:prstGeom prst="rect">
            <a:avLst/>
          </a:prstGeom>
        </p:spPr>
      </p:pic>
    </p:spTree>
    <p:extLst>
      <p:ext uri="{BB962C8B-B14F-4D97-AF65-F5344CB8AC3E}">
        <p14:creationId xmlns:p14="http://schemas.microsoft.com/office/powerpoint/2010/main" val="188768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5" name="Group 9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5" name="Rectangle 9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Oval 9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9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6" name="Rectangle 9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FBBF411-2B35-49ED-A891-0A3AAEE17AF3}"/>
              </a:ext>
            </a:extLst>
          </p:cNvPr>
          <p:cNvSpPr>
            <a:spLocks noGrp="1"/>
          </p:cNvSpPr>
          <p:nvPr>
            <p:ph type="title"/>
          </p:nvPr>
        </p:nvSpPr>
        <p:spPr>
          <a:xfrm>
            <a:off x="1154955" y="973667"/>
            <a:ext cx="2942210" cy="4833745"/>
          </a:xfrm>
        </p:spPr>
        <p:txBody>
          <a:bodyPr>
            <a:normAutofit/>
          </a:bodyPr>
          <a:lstStyle/>
          <a:p>
            <a:r>
              <a:rPr lang="en-GB">
                <a:solidFill>
                  <a:srgbClr val="EBEBEB"/>
                </a:solidFill>
              </a:rPr>
              <a:t>What are you going to do on this course?</a:t>
            </a:r>
            <a:endParaRPr lang="en-GB" dirty="0">
              <a:solidFill>
                <a:srgbClr val="EBEBEB"/>
              </a:solidFill>
            </a:endParaRPr>
          </a:p>
        </p:txBody>
      </p:sp>
      <p:sp>
        <p:nvSpPr>
          <p:cNvPr id="103" name="Rectangle 10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53" name="Content Placeholder 2">
            <a:extLst>
              <a:ext uri="{FF2B5EF4-FFF2-40B4-BE49-F238E27FC236}">
                <a16:creationId xmlns:a16="http://schemas.microsoft.com/office/drawing/2014/main" id="{A58DCCD3-7727-47E3-9F7B-CD6A87554673}"/>
              </a:ext>
            </a:extLst>
          </p:cNvPr>
          <p:cNvGraphicFramePr/>
          <p:nvPr>
            <p:extLst>
              <p:ext uri="{D42A27DB-BD31-4B8C-83A1-F6EECF244321}">
                <p14:modId xmlns:p14="http://schemas.microsoft.com/office/powerpoint/2010/main" val="341466321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98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4170CD1-0E38-4FE3-BFA5-9D3C3A379A2F}"/>
              </a:ext>
            </a:extLst>
          </p:cNvPr>
          <p:cNvSpPr>
            <a:spLocks noGrp="1"/>
          </p:cNvSpPr>
          <p:nvPr>
            <p:ph type="title"/>
          </p:nvPr>
        </p:nvSpPr>
        <p:spPr>
          <a:xfrm>
            <a:off x="1154954" y="973668"/>
            <a:ext cx="8761413" cy="706964"/>
          </a:xfrm>
        </p:spPr>
        <p:txBody>
          <a:bodyPr>
            <a:normAutofit/>
          </a:bodyPr>
          <a:lstStyle/>
          <a:p>
            <a:r>
              <a:rPr lang="en-GB" dirty="0">
                <a:solidFill>
                  <a:srgbClr val="FFFFFF"/>
                </a:solidFill>
              </a:rPr>
              <a:t>How you can present your story…</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BB26194-2CD4-4585-BE4A-172858468269}"/>
              </a:ext>
            </a:extLst>
          </p:cNvPr>
          <p:cNvGraphicFramePr>
            <a:graphicFrameLocks noGrp="1"/>
          </p:cNvGraphicFramePr>
          <p:nvPr>
            <p:ph idx="1"/>
            <p:extLst>
              <p:ext uri="{D42A27DB-BD31-4B8C-83A1-F6EECF244321}">
                <p14:modId xmlns:p14="http://schemas.microsoft.com/office/powerpoint/2010/main" val="117998128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5846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E3E95DD-9A7B-430B-89A6-03F2969BC74B}"/>
              </a:ext>
            </a:extLst>
          </p:cNvPr>
          <p:cNvSpPr>
            <a:spLocks noGrp="1"/>
          </p:cNvSpPr>
          <p:nvPr>
            <p:ph type="title"/>
          </p:nvPr>
        </p:nvSpPr>
        <p:spPr>
          <a:xfrm>
            <a:off x="1154955" y="973667"/>
            <a:ext cx="2942210" cy="4833745"/>
          </a:xfrm>
        </p:spPr>
        <p:txBody>
          <a:bodyPr>
            <a:normAutofit/>
          </a:bodyPr>
          <a:lstStyle/>
          <a:p>
            <a:r>
              <a:rPr lang="en-GB" dirty="0">
                <a:solidFill>
                  <a:srgbClr val="EBEBEB"/>
                </a:solidFill>
              </a:rPr>
              <a:t>Exhibit / Showcase your story</a:t>
            </a:r>
          </a:p>
        </p:txBody>
      </p:sp>
      <p:sp>
        <p:nvSpPr>
          <p:cNvPr id="33" name="Rectangle 3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9DD4007-11C3-46A6-B376-3BD29EB0BDC7}"/>
              </a:ext>
            </a:extLst>
          </p:cNvPr>
          <p:cNvGraphicFramePr>
            <a:graphicFrameLocks noGrp="1"/>
          </p:cNvGraphicFramePr>
          <p:nvPr>
            <p:ph idx="1"/>
            <p:extLst>
              <p:ext uri="{D42A27DB-BD31-4B8C-83A1-F6EECF244321}">
                <p14:modId xmlns:p14="http://schemas.microsoft.com/office/powerpoint/2010/main" val="204615954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2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7F5775E-9663-4ED5-8C3B-36D56EDC42C5}"/>
              </a:ext>
            </a:extLst>
          </p:cNvPr>
          <p:cNvSpPr>
            <a:spLocks noGrp="1"/>
          </p:cNvSpPr>
          <p:nvPr>
            <p:ph type="title"/>
          </p:nvPr>
        </p:nvSpPr>
        <p:spPr>
          <a:xfrm>
            <a:off x="1154955" y="973667"/>
            <a:ext cx="2942210" cy="4833745"/>
          </a:xfrm>
        </p:spPr>
        <p:txBody>
          <a:bodyPr>
            <a:normAutofit/>
          </a:bodyPr>
          <a:lstStyle/>
          <a:p>
            <a:r>
              <a:rPr lang="en-GB">
                <a:solidFill>
                  <a:srgbClr val="EBEBEB"/>
                </a:solidFill>
              </a:rPr>
              <a:t>It’s Quiz Time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5BFC6A7-E3B7-4FB7-B343-F3D44226E6E9}"/>
              </a:ext>
            </a:extLst>
          </p:cNvPr>
          <p:cNvGraphicFramePr>
            <a:graphicFrameLocks noGrp="1"/>
          </p:cNvGraphicFramePr>
          <p:nvPr>
            <p:ph idx="1"/>
            <p:extLst>
              <p:ext uri="{D42A27DB-BD31-4B8C-83A1-F6EECF244321}">
                <p14:modId xmlns:p14="http://schemas.microsoft.com/office/powerpoint/2010/main" val="410304144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11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4551C14-D3D2-423E-83BC-AC903D79CBDF}"/>
              </a:ext>
            </a:extLst>
          </p:cNvPr>
          <p:cNvSpPr>
            <a:spLocks noGrp="1"/>
          </p:cNvSpPr>
          <p:nvPr>
            <p:ph type="title"/>
          </p:nvPr>
        </p:nvSpPr>
        <p:spPr>
          <a:xfrm>
            <a:off x="1154954" y="973668"/>
            <a:ext cx="8761413" cy="706964"/>
          </a:xfrm>
        </p:spPr>
        <p:txBody>
          <a:bodyPr>
            <a:normAutofit/>
          </a:bodyPr>
          <a:lstStyle/>
          <a:p>
            <a:r>
              <a:rPr lang="en-GB" dirty="0">
                <a:solidFill>
                  <a:srgbClr val="FFFFFF"/>
                </a:solidFill>
              </a:rPr>
              <a:t>Setting the Scene: 5 ways to do it</a:t>
            </a:r>
          </a:p>
        </p:txBody>
      </p:sp>
      <p:sp>
        <p:nvSpPr>
          <p:cNvPr id="17"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37C02F5-8B79-4169-851C-A1E2BB74C2BD}"/>
              </a:ext>
            </a:extLst>
          </p:cNvPr>
          <p:cNvGraphicFramePr>
            <a:graphicFrameLocks noGrp="1"/>
          </p:cNvGraphicFramePr>
          <p:nvPr>
            <p:ph idx="1"/>
            <p:extLst>
              <p:ext uri="{D42A27DB-BD31-4B8C-83A1-F6EECF244321}">
                <p14:modId xmlns:p14="http://schemas.microsoft.com/office/powerpoint/2010/main" val="242658026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2758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9" name="Group 8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3" name="Rectangle 8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0" name="Rectangle 8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2" name="Rectangle 8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6F41E1-0324-4D85-AC16-9E0A962B35F6}"/>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Setting the Scene: Exercise</a:t>
            </a:r>
          </a:p>
        </p:txBody>
      </p:sp>
      <p:pic>
        <p:nvPicPr>
          <p:cNvPr id="7" name="Content Placeholder 6" descr="A picture containing nature&#10;&#10;Description automatically generated">
            <a:extLst>
              <a:ext uri="{FF2B5EF4-FFF2-40B4-BE49-F238E27FC236}">
                <a16:creationId xmlns:a16="http://schemas.microsoft.com/office/drawing/2014/main" id="{D6E24492-7F36-4A49-B8FF-489FB91E10F8}"/>
              </a:ext>
            </a:extLst>
          </p:cNvPr>
          <p:cNvPicPr>
            <a:picLocks noChangeAspect="1"/>
          </p:cNvPicPr>
          <p:nvPr/>
        </p:nvPicPr>
        <p:blipFill rotWithShape="1">
          <a:blip r:embed="rId3"/>
          <a:srcRect l="9091" t="27722"/>
          <a:stretch/>
        </p:blipFill>
        <p:spPr>
          <a:xfrm>
            <a:off x="1109763" y="1607486"/>
            <a:ext cx="6470907" cy="363991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375343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3" name="Rectangle 2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9" name="Group 28">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4" name="Rectangle 29">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72DF156-04C5-4C97-A82C-0A13450E6FB5}"/>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chemeClr val="tx1"/>
                </a:solidFill>
              </a:rPr>
              <a:t>That’s the end of Session One, thank you for taking part.</a:t>
            </a:r>
          </a:p>
        </p:txBody>
      </p:sp>
      <p:cxnSp>
        <p:nvCxnSpPr>
          <p:cNvPr id="33" name="Straight Connector 32">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6303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5516D97-E662-4734-8BA7-EC5A180CA69C}"/>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Welcome to Session Two</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39491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318</TotalTime>
  <Words>766</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ting Workshops</vt:lpstr>
      <vt:lpstr>What are you going to do on this course?</vt:lpstr>
      <vt:lpstr>How you can present your story…</vt:lpstr>
      <vt:lpstr>Exhibit / Showcase your story</vt:lpstr>
      <vt:lpstr>It’s Quiz Time</vt:lpstr>
      <vt:lpstr>Setting the Scene: 5 ways to do it</vt:lpstr>
      <vt:lpstr>Setting the Scene: Exercise</vt:lpstr>
      <vt:lpstr>That’s the end of Session One, thank you for taking part.</vt:lpstr>
      <vt:lpstr>Welcome to Session Two</vt:lpstr>
      <vt:lpstr>How to describe your character</vt:lpstr>
      <vt:lpstr>Story Plots</vt:lpstr>
      <vt:lpstr>Plot Types</vt:lpstr>
      <vt:lpstr>Dilemmas’ and how we can sort them</vt:lpstr>
      <vt:lpstr>Examples from other Climate Champions</vt:lpstr>
      <vt:lpstr>And lastly, examples of Morals</vt:lpstr>
      <vt:lpstr>That’s the end of Session Two, thank you for taking part.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charles lea</dc:creator>
  <cp:lastModifiedBy>charles lea</cp:lastModifiedBy>
  <cp:revision>7</cp:revision>
  <dcterms:created xsi:type="dcterms:W3CDTF">2019-06-11T19:47:05Z</dcterms:created>
  <dcterms:modified xsi:type="dcterms:W3CDTF">2021-11-16T13:05:18Z</dcterms:modified>
</cp:coreProperties>
</file>